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5"/>
  </p:notesMasterIdLst>
  <p:handoutMasterIdLst>
    <p:handoutMasterId r:id="rId56"/>
  </p:handoutMasterIdLst>
  <p:sldIdLst>
    <p:sldId id="450" r:id="rId2"/>
    <p:sldId id="575" r:id="rId3"/>
    <p:sldId id="719" r:id="rId4"/>
    <p:sldId id="718" r:id="rId5"/>
    <p:sldId id="720" r:id="rId6"/>
    <p:sldId id="716" r:id="rId7"/>
    <p:sldId id="717" r:id="rId8"/>
    <p:sldId id="722" r:id="rId9"/>
    <p:sldId id="721" r:id="rId10"/>
    <p:sldId id="725" r:id="rId11"/>
    <p:sldId id="726" r:id="rId12"/>
    <p:sldId id="727" r:id="rId13"/>
    <p:sldId id="728" r:id="rId14"/>
    <p:sldId id="723" r:id="rId15"/>
    <p:sldId id="729" r:id="rId16"/>
    <p:sldId id="730" r:id="rId17"/>
    <p:sldId id="731" r:id="rId18"/>
    <p:sldId id="724" r:id="rId19"/>
    <p:sldId id="732" r:id="rId20"/>
    <p:sldId id="733" r:id="rId21"/>
    <p:sldId id="715" r:id="rId22"/>
    <p:sldId id="668" r:id="rId23"/>
    <p:sldId id="677" r:id="rId24"/>
    <p:sldId id="688" r:id="rId25"/>
    <p:sldId id="696" r:id="rId26"/>
    <p:sldId id="739" r:id="rId27"/>
    <p:sldId id="678" r:id="rId28"/>
    <p:sldId id="694" r:id="rId29"/>
    <p:sldId id="695" r:id="rId30"/>
    <p:sldId id="740" r:id="rId31"/>
    <p:sldId id="697" r:id="rId32"/>
    <p:sldId id="698" r:id="rId33"/>
    <p:sldId id="699" r:id="rId34"/>
    <p:sldId id="700" r:id="rId35"/>
    <p:sldId id="701" r:id="rId36"/>
    <p:sldId id="734" r:id="rId37"/>
    <p:sldId id="736" r:id="rId38"/>
    <p:sldId id="703" r:id="rId39"/>
    <p:sldId id="679" r:id="rId40"/>
    <p:sldId id="705" r:id="rId41"/>
    <p:sldId id="706" r:id="rId42"/>
    <p:sldId id="708" r:id="rId43"/>
    <p:sldId id="709" r:id="rId44"/>
    <p:sldId id="710" r:id="rId45"/>
    <p:sldId id="711" r:id="rId46"/>
    <p:sldId id="712" r:id="rId47"/>
    <p:sldId id="737" r:id="rId48"/>
    <p:sldId id="741" r:id="rId49"/>
    <p:sldId id="738" r:id="rId50"/>
    <p:sldId id="767" r:id="rId51"/>
    <p:sldId id="768" r:id="rId52"/>
    <p:sldId id="769" r:id="rId53"/>
    <p:sldId id="619" r:id="rId54"/>
  </p:sldIdLst>
  <p:sldSz cx="12192000" cy="6858000"/>
  <p:notesSz cx="7100888" cy="10233025"/>
  <p:custDataLst>
    <p:tags r:id="rId57"/>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902">
          <p15:clr>
            <a:srgbClr val="A4A3A4"/>
          </p15:clr>
        </p15:guide>
      </p15:sldGuideLst>
    </p:ext>
    <p:ext uri="{2D200454-40CA-4A62-9FC3-DE9A4176ACB9}">
      <p15:notesGuideLst xmlns:p15="http://schemas.microsoft.com/office/powerpoint/2012/main">
        <p15:guide id="1" orient="horz" pos="3223">
          <p15:clr>
            <a:srgbClr val="A4A3A4"/>
          </p15:clr>
        </p15:guide>
        <p15:guide id="2" pos="227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558"/>
    <a:srgbClr val="000000"/>
    <a:srgbClr val="4D4D4D"/>
    <a:srgbClr val="1106EC"/>
    <a:srgbClr val="001D4B"/>
    <a:srgbClr val="D60093"/>
    <a:srgbClr val="5F5F5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09" autoAdjust="0"/>
    <p:restoredTop sz="78995" autoAdjust="0"/>
  </p:normalViewPr>
  <p:slideViewPr>
    <p:cSldViewPr snapToGrid="0">
      <p:cViewPr varScale="1">
        <p:scale>
          <a:sx n="61" d="100"/>
          <a:sy n="61" d="100"/>
        </p:scale>
        <p:origin x="96" y="228"/>
      </p:cViewPr>
      <p:guideLst>
        <p:guide orient="horz" pos="2160"/>
        <p:guide pos="3902"/>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71" d="100"/>
          <a:sy n="71" d="100"/>
        </p:scale>
        <p:origin x="-2256" y="-114"/>
      </p:cViewPr>
      <p:guideLst>
        <p:guide orient="horz" pos="3223"/>
        <p:guide pos="2272"/>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6661" tIns="48331" rIns="96661" bIns="48331" rtlCol="0"/>
          <a:lstStyle>
            <a:lvl1pPr algn="l" eaLnBrk="1" hangingPunct="1">
              <a:defRPr sz="1300">
                <a:latin typeface="Arial" panose="020B0604020202020204" pitchFamily="34" charset="0"/>
                <a:cs typeface="+mn-cs"/>
              </a:defRPr>
            </a:lvl1pPr>
          </a:lstStyle>
          <a:p>
            <a:pPr>
              <a:defRPr/>
            </a:pPr>
            <a:endParaRPr lang="en-US"/>
          </a:p>
        </p:txBody>
      </p:sp>
      <p:sp>
        <p:nvSpPr>
          <p:cNvPr id="3" name="Date Placeholder 2"/>
          <p:cNvSpPr>
            <a:spLocks noGrp="1"/>
          </p:cNvSpPr>
          <p:nvPr>
            <p:ph type="dt" sz="quarter" idx="1"/>
          </p:nvPr>
        </p:nvSpPr>
        <p:spPr>
          <a:xfrm>
            <a:off x="4022725" y="0"/>
            <a:ext cx="3076575" cy="511175"/>
          </a:xfrm>
          <a:prstGeom prst="rect">
            <a:avLst/>
          </a:prstGeom>
        </p:spPr>
        <p:txBody>
          <a:bodyPr vert="horz" lIns="96661" tIns="48331" rIns="96661" bIns="48331" rtlCol="0"/>
          <a:lstStyle>
            <a:lvl1pPr algn="r" eaLnBrk="1" hangingPunct="1">
              <a:defRPr sz="1300">
                <a:latin typeface="Arial" panose="020B0604020202020204" pitchFamily="34" charset="0"/>
                <a:cs typeface="+mn-cs"/>
              </a:defRPr>
            </a:lvl1pPr>
          </a:lstStyle>
          <a:p>
            <a:pPr>
              <a:defRPr/>
            </a:pPr>
            <a:fld id="{3053D1AE-44C0-4454-B6A5-E57AF8CB6821}" type="datetimeFigureOut">
              <a:rPr lang="en-US"/>
              <a:t>10/7/2021</a:t>
            </a:fld>
            <a:endParaRPr lang="en-US"/>
          </a:p>
        </p:txBody>
      </p:sp>
      <p:sp>
        <p:nvSpPr>
          <p:cNvPr id="4" name="Footer Placeholder 3"/>
          <p:cNvSpPr>
            <a:spLocks noGrp="1"/>
          </p:cNvSpPr>
          <p:nvPr>
            <p:ph type="ftr" sz="quarter" idx="2"/>
          </p:nvPr>
        </p:nvSpPr>
        <p:spPr>
          <a:xfrm>
            <a:off x="0" y="9720263"/>
            <a:ext cx="3076575" cy="511175"/>
          </a:xfrm>
          <a:prstGeom prst="rect">
            <a:avLst/>
          </a:prstGeom>
        </p:spPr>
        <p:txBody>
          <a:bodyPr vert="horz" lIns="96661" tIns="48331" rIns="96661" bIns="48331" rtlCol="0" anchor="b"/>
          <a:lstStyle>
            <a:lvl1pPr algn="l" eaLnBrk="1" hangingPunct="1">
              <a:defRPr sz="1300">
                <a:latin typeface="Arial" panose="020B0604020202020204" pitchFamily="34" charset="0"/>
                <a:cs typeface="+mn-cs"/>
              </a:defRPr>
            </a:lvl1pPr>
          </a:lstStyle>
          <a:p>
            <a:pPr>
              <a:defRPr/>
            </a:pPr>
            <a:endParaRPr lang="en-US"/>
          </a:p>
        </p:txBody>
      </p:sp>
      <p:sp>
        <p:nvSpPr>
          <p:cNvPr id="5" name="Slide Number Placeholder 4"/>
          <p:cNvSpPr>
            <a:spLocks noGrp="1"/>
          </p:cNvSpPr>
          <p:nvPr>
            <p:ph type="sldNum" sz="quarter" idx="3"/>
          </p:nvPr>
        </p:nvSpPr>
        <p:spPr>
          <a:xfrm>
            <a:off x="4022725" y="9720263"/>
            <a:ext cx="3076575" cy="511175"/>
          </a:xfrm>
          <a:prstGeom prst="rect">
            <a:avLst/>
          </a:prstGeom>
        </p:spPr>
        <p:txBody>
          <a:bodyPr vert="horz" wrap="square" lIns="96661" tIns="48331" rIns="96661" bIns="48331" numCol="1" anchor="b" anchorCtr="0" compatLnSpc="1"/>
          <a:lstStyle>
            <a:lvl1pPr algn="r" eaLnBrk="1" hangingPunct="1">
              <a:defRPr sz="1300" smtClean="0"/>
            </a:lvl1pPr>
          </a:lstStyle>
          <a:p>
            <a:pPr>
              <a:defRPr/>
            </a:pPr>
            <a:fld id="{D55576C9-C717-4FD8-8304-8E16D18E70BE}" type="slidenum">
              <a:rPr lang="en-US" altLang="en-US"/>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eaLnBrk="1" hangingPunct="1">
              <a:defRPr sz="1200">
                <a:latin typeface="Arial" panose="020B0604020202020204" pitchFamily="34" charset="0"/>
                <a:cs typeface="+mn-cs"/>
              </a:defRPr>
            </a:lvl1pPr>
          </a:lstStyle>
          <a:p>
            <a:pPr>
              <a:defRPr/>
            </a:pPr>
            <a:endParaRPr lang="de-DE"/>
          </a:p>
        </p:txBody>
      </p:sp>
      <p:sp>
        <p:nvSpPr>
          <p:cNvPr id="3" name="Datumsplatzhalter 2"/>
          <p:cNvSpPr>
            <a:spLocks noGrp="1"/>
          </p:cNvSpPr>
          <p:nvPr>
            <p:ph type="dt" idx="1"/>
          </p:nvPr>
        </p:nvSpPr>
        <p:spPr>
          <a:xfrm>
            <a:off x="4022725" y="0"/>
            <a:ext cx="3076575" cy="511175"/>
          </a:xfrm>
          <a:prstGeom prst="rect">
            <a:avLst/>
          </a:prstGeom>
        </p:spPr>
        <p:txBody>
          <a:bodyPr vert="horz" lIns="91440" tIns="45720" rIns="91440" bIns="45720" rtlCol="0"/>
          <a:lstStyle>
            <a:lvl1pPr algn="r" eaLnBrk="1" hangingPunct="1">
              <a:defRPr sz="1200">
                <a:latin typeface="Arial" panose="020B0604020202020204" pitchFamily="34" charset="0"/>
                <a:cs typeface="+mn-cs"/>
              </a:defRPr>
            </a:lvl1pPr>
          </a:lstStyle>
          <a:p>
            <a:pPr>
              <a:defRPr/>
            </a:pPr>
            <a:fld id="{B1355053-13C7-481F-B35D-E4B4E45DF32A}" type="datetimeFigureOut">
              <a:rPr lang="de-DE"/>
              <a:t>10.07.2021</a:t>
            </a:fld>
            <a:endParaRPr lang="de-DE"/>
          </a:p>
        </p:txBody>
      </p:sp>
      <p:sp>
        <p:nvSpPr>
          <p:cNvPr id="4" name="Folienbildplatzhalter 3"/>
          <p:cNvSpPr>
            <a:spLocks noGrp="1" noRot="1" noChangeAspect="1"/>
          </p:cNvSpPr>
          <p:nvPr>
            <p:ph type="sldImg" idx="2"/>
          </p:nvPr>
        </p:nvSpPr>
        <p:spPr>
          <a:xfrm>
            <a:off x="139700" y="766763"/>
            <a:ext cx="6823075" cy="3838575"/>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860925"/>
            <a:ext cx="5681662" cy="4605338"/>
          </a:xfrm>
          <a:prstGeom prst="rect">
            <a:avLst/>
          </a:prstGeom>
        </p:spPr>
        <p:txBody>
          <a:bodyPr vert="horz" lIns="91440" tIns="45720" rIns="91440" bIns="45720" rtlCol="0">
            <a:normAutofit/>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0263"/>
            <a:ext cx="3076575" cy="511175"/>
          </a:xfrm>
          <a:prstGeom prst="rect">
            <a:avLst/>
          </a:prstGeom>
        </p:spPr>
        <p:txBody>
          <a:bodyPr vert="horz" lIns="91440" tIns="45720" rIns="91440" bIns="45720" rtlCol="0" anchor="b"/>
          <a:lstStyle>
            <a:lvl1pPr algn="l" eaLnBrk="1" hangingPunct="1">
              <a:defRPr sz="1200">
                <a:latin typeface="Arial" panose="020B0604020202020204" pitchFamily="34" charset="0"/>
                <a:cs typeface="+mn-cs"/>
              </a:defRPr>
            </a:lvl1pPr>
          </a:lstStyle>
          <a:p>
            <a:pPr>
              <a:defRPr/>
            </a:pPr>
            <a:endParaRPr lang="de-DE"/>
          </a:p>
        </p:txBody>
      </p:sp>
      <p:sp>
        <p:nvSpPr>
          <p:cNvPr id="7" name="Foliennummernplatzhalter 6"/>
          <p:cNvSpPr>
            <a:spLocks noGrp="1"/>
          </p:cNvSpPr>
          <p:nvPr>
            <p:ph type="sldNum" sz="quarter" idx="5"/>
          </p:nvPr>
        </p:nvSpPr>
        <p:spPr>
          <a:xfrm>
            <a:off x="4022725" y="9720263"/>
            <a:ext cx="3076575" cy="511175"/>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F8E40A46-034A-41C0-9227-416192A5B823}" type="slidenum">
              <a:rPr lang="de-DE" altLang="en-US"/>
              <a:t>‹#›</a:t>
            </a:fld>
            <a:endParaRPr lang="de-DE"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E40A46-034A-41C0-9227-416192A5B823}" type="slidenum">
              <a:rPr lang="de-DE" altLang="en-US" smtClean="0"/>
              <a:t>20</a:t>
            </a:fld>
            <a:endParaRPr lang="de-DE"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E40A46-034A-41C0-9227-416192A5B823}" type="slidenum">
              <a:rPr lang="de-DE" altLang="en-US" smtClean="0"/>
              <a:t>47</a:t>
            </a:fld>
            <a:endParaRPr lang="de-DE"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E40A46-034A-41C0-9227-416192A5B823}" type="slidenum">
              <a:rPr lang="de-DE" altLang="en-US" smtClean="0"/>
              <a:t>49</a:t>
            </a:fld>
            <a:endParaRPr lang="de-DE"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a:p>
        </p:txBody>
      </p:sp>
      <p:sp>
        <p:nvSpPr>
          <p:cNvPr id="4096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charset="0"/>
              </a:defRPr>
            </a:lvl1pPr>
            <a:lvl2pPr marL="742950" indent="-285750">
              <a:spcBef>
                <a:spcPct val="30000"/>
              </a:spcBef>
              <a:defRPr sz="1200">
                <a:solidFill>
                  <a:schemeClr val="tx1"/>
                </a:solidFill>
                <a:latin typeface="Calibri" panose="020F0502020204030204" charset="0"/>
              </a:defRPr>
            </a:lvl2pPr>
            <a:lvl3pPr marL="1143000" indent="-228600">
              <a:spcBef>
                <a:spcPct val="30000"/>
              </a:spcBef>
              <a:defRPr sz="1200">
                <a:solidFill>
                  <a:schemeClr val="tx1"/>
                </a:solidFill>
                <a:latin typeface="Calibri" panose="020F0502020204030204" charset="0"/>
              </a:defRPr>
            </a:lvl3pPr>
            <a:lvl4pPr marL="1600200" indent="-228600">
              <a:spcBef>
                <a:spcPct val="30000"/>
              </a:spcBef>
              <a:defRPr sz="1200">
                <a:solidFill>
                  <a:schemeClr val="tx1"/>
                </a:solidFill>
                <a:latin typeface="Calibri" panose="020F0502020204030204" charset="0"/>
              </a:defRPr>
            </a:lvl4pPr>
            <a:lvl5pPr marL="2057400" indent="-228600">
              <a:spcBef>
                <a:spcPct val="30000"/>
              </a:spcBef>
              <a:defRPr sz="1200">
                <a:solidFill>
                  <a:schemeClr val="tx1"/>
                </a:solidFill>
                <a:latin typeface="Calibri" panose="020F0502020204030204" charset="0"/>
              </a:defRPr>
            </a:lvl5pPr>
            <a:lvl6pPr marL="2514600" indent="-228600" eaLnBrk="0" fontAlgn="base" hangingPunct="0">
              <a:spcBef>
                <a:spcPct val="30000"/>
              </a:spcBef>
              <a:spcAft>
                <a:spcPct val="0"/>
              </a:spcAft>
              <a:defRPr sz="1200">
                <a:solidFill>
                  <a:schemeClr val="tx1"/>
                </a:solidFill>
                <a:latin typeface="Calibri" panose="020F0502020204030204" charset="0"/>
              </a:defRPr>
            </a:lvl6pPr>
            <a:lvl7pPr marL="2971800" indent="-228600" eaLnBrk="0" fontAlgn="base" hangingPunct="0">
              <a:spcBef>
                <a:spcPct val="30000"/>
              </a:spcBef>
              <a:spcAft>
                <a:spcPct val="0"/>
              </a:spcAft>
              <a:defRPr sz="1200">
                <a:solidFill>
                  <a:schemeClr val="tx1"/>
                </a:solidFill>
                <a:latin typeface="Calibri" panose="020F0502020204030204" charset="0"/>
              </a:defRPr>
            </a:lvl7pPr>
            <a:lvl8pPr marL="3429000" indent="-228600" eaLnBrk="0" fontAlgn="base" hangingPunct="0">
              <a:spcBef>
                <a:spcPct val="30000"/>
              </a:spcBef>
              <a:spcAft>
                <a:spcPct val="0"/>
              </a:spcAft>
              <a:defRPr sz="1200">
                <a:solidFill>
                  <a:schemeClr val="tx1"/>
                </a:solidFill>
                <a:latin typeface="Calibri" panose="020F0502020204030204" charset="0"/>
              </a:defRPr>
            </a:lvl8pPr>
            <a:lvl9pPr marL="3886200" indent="-228600" eaLnBrk="0" fontAlgn="base" hangingPunct="0">
              <a:spcBef>
                <a:spcPct val="30000"/>
              </a:spcBef>
              <a:spcAft>
                <a:spcPct val="0"/>
              </a:spcAft>
              <a:defRPr sz="1200">
                <a:solidFill>
                  <a:schemeClr val="tx1"/>
                </a:solidFill>
                <a:latin typeface="Calibri" panose="020F0502020204030204" charset="0"/>
              </a:defRPr>
            </a:lvl9pPr>
          </a:lstStyle>
          <a:p>
            <a:pPr>
              <a:spcBef>
                <a:spcPct val="0"/>
              </a:spcBef>
            </a:pPr>
            <a:fld id="{8ED7FB89-0BF9-4305-8CC9-2B54708B9FB2}" type="slidenum">
              <a:rPr lang="de-DE" altLang="en-US">
                <a:latin typeface="Arial" panose="020B0604020202020204" pitchFamily="34" charset="0"/>
              </a:rPr>
              <a:t>53</a:t>
            </a:fld>
            <a:endParaRPr lang="de-DE"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5"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6"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7" name="Straight Connector 6"/>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8"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p:cNvPicPr>
            <a:picLocks noChangeAspect="1"/>
          </p:cNvPicPr>
          <p:nvPr userDrawn="1"/>
        </p:nvPicPr>
        <p:blipFill>
          <a:blip r:embed="rId3">
            <a:extLst>
              <a:ext uri="{28A0092B-C50C-407E-A947-70E740481C1C}">
                <a14:useLocalDpi xmlns:a14="http://schemas.microsoft.com/office/drawing/2010/main" val="0"/>
              </a:ext>
            </a:extLst>
          </a:blip>
          <a:srcRect r="79710"/>
          <a:stretch>
            <a:fillRect/>
          </a:stretch>
        </p:blipFill>
        <p:spPr bwMode="auto">
          <a:xfrm>
            <a:off x="147638" y="33338"/>
            <a:ext cx="116046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508000" y="2286000"/>
            <a:ext cx="7518400" cy="381000"/>
          </a:xfrm>
        </p:spPr>
        <p:txBody>
          <a:bodyPr/>
          <a:lstStyle>
            <a:lvl1pPr marL="0" indent="0" algn="r">
              <a:buFont typeface="Wingdings" panose="05000000000000000000" pitchFamily="2" charset="2"/>
              <a:buNone/>
              <a:defRPr sz="1800">
                <a:solidFill>
                  <a:schemeClr val="bg1"/>
                </a:solidFill>
              </a:defRPr>
            </a:lvl1pPr>
          </a:lstStyle>
          <a:p>
            <a:r>
              <a:rPr lang="en-US"/>
              <a:t>Formatvorlage des Untertitelmasters durch Klicken bearbeiten</a:t>
            </a:r>
          </a:p>
        </p:txBody>
      </p:sp>
      <p:sp>
        <p:nvSpPr>
          <p:cNvPr id="3074" name="Rectangle 2"/>
          <p:cNvSpPr>
            <a:spLocks noGrp="1" noChangeArrowheads="1"/>
          </p:cNvSpPr>
          <p:nvPr>
            <p:ph type="ctrTitle"/>
          </p:nvPr>
        </p:nvSpPr>
        <p:spPr>
          <a:xfrm>
            <a:off x="508000" y="1600201"/>
            <a:ext cx="7518400" cy="682625"/>
          </a:xfrm>
        </p:spPr>
        <p:txBody>
          <a:bodyPr/>
          <a:lstStyle>
            <a:lvl1pPr algn="r">
              <a:defRPr sz="3600" b="1">
                <a:solidFill>
                  <a:schemeClr val="bg1"/>
                </a:solidFill>
              </a:defRPr>
            </a:lvl1pPr>
          </a:lstStyle>
          <a:p>
            <a:r>
              <a:rPr lang="en-US"/>
              <a:t>Titelmasterformat durch Klicken bearbeiten</a:t>
            </a:r>
          </a:p>
        </p:txBody>
      </p:sp>
      <p:sp>
        <p:nvSpPr>
          <p:cNvPr id="10" name="Date Placeholder 6"/>
          <p:cNvSpPr>
            <a:spLocks noGrp="1"/>
          </p:cNvSpPr>
          <p:nvPr>
            <p:ph type="dt" sz="half" idx="10"/>
          </p:nvPr>
        </p:nvSpPr>
        <p:spPr/>
        <p:txBody>
          <a:bodyPr/>
          <a:lstStyle>
            <a:lvl1pPr algn="l">
              <a:defRPr sz="1600" b="1">
                <a:solidFill>
                  <a:schemeClr val="tx2"/>
                </a:solidFill>
              </a:defRPr>
            </a:lvl1pPr>
          </a:lstStyle>
          <a:p>
            <a:pPr>
              <a:defRPr/>
            </a:pPr>
            <a:fld id="{DB5AF941-981D-424E-A54B-E0DEBD13B1CF}" type="datetime1">
              <a:rPr lang="en-US"/>
              <a:t>10/7/2021</a:t>
            </a:fld>
            <a:endParaRPr lang="en-US"/>
          </a:p>
        </p:txBody>
      </p:sp>
      <p:sp>
        <p:nvSpPr>
          <p:cNvPr id="11" name="Slide Number Placeholder 7"/>
          <p:cNvSpPr>
            <a:spLocks noGrp="1"/>
          </p:cNvSpPr>
          <p:nvPr>
            <p:ph type="sldNum" sz="quarter" idx="11"/>
          </p:nvPr>
        </p:nvSpPr>
        <p:spPr/>
        <p:txBody>
          <a:bodyPr/>
          <a:lstStyle>
            <a:lvl1pPr>
              <a:defRPr smtClean="0"/>
            </a:lvl1pPr>
          </a:lstStyle>
          <a:p>
            <a:pPr>
              <a:defRPr/>
            </a:pPr>
            <a:fld id="{C56B035E-2312-451F-BD7E-7E07BA49D948}" type="slidenum">
              <a:rPr lang="en-US" altLang="en-US"/>
              <a:t>‹#›</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vertTx" preserve="1">
  <p:cSld name="Title and Vertical Text">
    <p:spTree>
      <p:nvGrpSpPr>
        <p:cNvPr id="1" name=""/>
        <p:cNvGrpSpPr/>
        <p:nvPr/>
      </p:nvGrpSpPr>
      <p:grpSpPr>
        <a:xfrm>
          <a:off x="0" y="0"/>
          <a:ext cx="0" cy="0"/>
          <a:chOff x="0" y="0"/>
          <a:chExt cx="0" cy="0"/>
        </a:xfrm>
      </p:grpSpPr>
      <p:sp>
        <p:nvSpPr>
          <p:cNvPr id="4"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5"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6" name="Rectangle 73"/>
          <p:cNvSpPr>
            <a:spLocks noChangeArrowheads="1"/>
          </p:cNvSpPr>
          <p:nvPr/>
        </p:nvSpPr>
        <p:spPr bwMode="auto">
          <a:xfrm>
            <a:off x="2049463" y="1084263"/>
            <a:ext cx="10142537" cy="198437"/>
          </a:xfrm>
          <a:prstGeom prst="rect">
            <a:avLst/>
          </a:prstGeom>
          <a:noFill/>
          <a:ln>
            <a:noFill/>
          </a:ln>
        </p:spPr>
        <p:txBody>
          <a:bodyPr lIns="0" t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r>
              <a:rPr lang="en-US" altLang="en-US" sz="1000">
                <a:solidFill>
                  <a:srgbClr val="001D4B"/>
                </a:solidFill>
              </a:rPr>
              <a:t>UNIVERSITY OF TECHNICAL EDUCATION  HCMC – Academic Affair Office </a:t>
            </a:r>
          </a:p>
        </p:txBody>
      </p:sp>
      <p:sp>
        <p:nvSpPr>
          <p:cNvPr id="7"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9" name="Straight Connector 8"/>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6"/>
          <p:cNvSpPr>
            <a:spLocks noGrp="1"/>
          </p:cNvSpPr>
          <p:nvPr>
            <p:ph type="dt" sz="half" idx="10"/>
          </p:nvPr>
        </p:nvSpPr>
        <p:spPr/>
        <p:txBody>
          <a:bodyPr/>
          <a:lstStyle>
            <a:lvl1pPr algn="l">
              <a:defRPr sz="1600" b="1">
                <a:solidFill>
                  <a:schemeClr val="tx2"/>
                </a:solidFill>
              </a:defRPr>
            </a:lvl1pPr>
          </a:lstStyle>
          <a:p>
            <a:pPr>
              <a:defRPr/>
            </a:pPr>
            <a:fld id="{33B93703-34F4-4DDE-8204-AC6201E47648}" type="datetime1">
              <a:rPr lang="en-US"/>
              <a:t>10/7/2021</a:t>
            </a:fld>
            <a:endParaRPr lang="en-US"/>
          </a:p>
        </p:txBody>
      </p:sp>
      <p:sp>
        <p:nvSpPr>
          <p:cNvPr id="12" name="Slide Number Placeholder 7"/>
          <p:cNvSpPr>
            <a:spLocks noGrp="1"/>
          </p:cNvSpPr>
          <p:nvPr>
            <p:ph type="sldNum" sz="quarter" idx="11"/>
          </p:nvPr>
        </p:nvSpPr>
        <p:spPr/>
        <p:txBody>
          <a:bodyPr/>
          <a:lstStyle>
            <a:lvl1pPr>
              <a:defRPr smtClean="0"/>
            </a:lvl1pPr>
          </a:lstStyle>
          <a:p>
            <a:pPr>
              <a:defRPr/>
            </a:pPr>
            <a:fld id="{19B2EBF1-238B-4B41-AAE3-ED6392ED8823}" type="slidenum">
              <a:rPr lang="en-US" altLang="en-US"/>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Vertical Title and Text">
    <p:spTree>
      <p:nvGrpSpPr>
        <p:cNvPr id="1" name=""/>
        <p:cNvGrpSpPr/>
        <p:nvPr/>
      </p:nvGrpSpPr>
      <p:grpSpPr>
        <a:xfrm>
          <a:off x="0" y="0"/>
          <a:ext cx="0" cy="0"/>
          <a:chOff x="0" y="0"/>
          <a:chExt cx="0" cy="0"/>
        </a:xfrm>
      </p:grpSpPr>
      <p:sp>
        <p:nvSpPr>
          <p:cNvPr id="4"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5"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6" name="Rectangle 73"/>
          <p:cNvSpPr>
            <a:spLocks noChangeArrowheads="1"/>
          </p:cNvSpPr>
          <p:nvPr/>
        </p:nvSpPr>
        <p:spPr bwMode="auto">
          <a:xfrm>
            <a:off x="2049463" y="1084263"/>
            <a:ext cx="10142537" cy="198437"/>
          </a:xfrm>
          <a:prstGeom prst="rect">
            <a:avLst/>
          </a:prstGeom>
          <a:noFill/>
          <a:ln>
            <a:noFill/>
          </a:ln>
        </p:spPr>
        <p:txBody>
          <a:bodyPr lIns="0" t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r>
              <a:rPr lang="en-US" altLang="en-US" sz="1000">
                <a:solidFill>
                  <a:srgbClr val="001D4B"/>
                </a:solidFill>
              </a:rPr>
              <a:t>UNIVERSITY OF TECHNICAL EDUCATION  HCMC – Academic Affair Office </a:t>
            </a:r>
          </a:p>
        </p:txBody>
      </p:sp>
      <p:sp>
        <p:nvSpPr>
          <p:cNvPr id="7"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9" name="Straight Connector 8"/>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9220200" y="381000"/>
            <a:ext cx="297180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381000"/>
            <a:ext cx="87122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6"/>
          <p:cNvSpPr>
            <a:spLocks noGrp="1"/>
          </p:cNvSpPr>
          <p:nvPr>
            <p:ph type="dt" sz="half" idx="10"/>
          </p:nvPr>
        </p:nvSpPr>
        <p:spPr/>
        <p:txBody>
          <a:bodyPr/>
          <a:lstStyle>
            <a:lvl1pPr algn="l">
              <a:defRPr sz="1600" b="1">
                <a:solidFill>
                  <a:schemeClr val="tx2"/>
                </a:solidFill>
              </a:defRPr>
            </a:lvl1pPr>
          </a:lstStyle>
          <a:p>
            <a:pPr>
              <a:defRPr/>
            </a:pPr>
            <a:fld id="{8654A220-C78A-4D42-9E54-DD65997D8105}" type="datetime1">
              <a:rPr lang="en-US"/>
              <a:t>10/7/2021</a:t>
            </a:fld>
            <a:endParaRPr lang="en-US"/>
          </a:p>
        </p:txBody>
      </p:sp>
      <p:sp>
        <p:nvSpPr>
          <p:cNvPr id="12" name="Slide Number Placeholder 7"/>
          <p:cNvSpPr>
            <a:spLocks noGrp="1"/>
          </p:cNvSpPr>
          <p:nvPr>
            <p:ph type="sldNum" sz="quarter" idx="11"/>
          </p:nvPr>
        </p:nvSpPr>
        <p:spPr/>
        <p:txBody>
          <a:bodyPr/>
          <a:lstStyle>
            <a:lvl1pPr>
              <a:defRPr smtClean="0"/>
            </a:lvl1pPr>
          </a:lstStyle>
          <a:p>
            <a:pPr>
              <a:defRPr/>
            </a:pPr>
            <a:fld id="{755B016D-43F2-4E92-8529-9E3C7CE0FDFB}" type="slidenum">
              <a:rPr lang="en-US" altLang="en-US"/>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5"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6"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7" name="Straight Connector 6"/>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8"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73"/>
          <p:cNvSpPr>
            <a:spLocks noChangeArrowheads="1"/>
          </p:cNvSpPr>
          <p:nvPr userDrawn="1"/>
        </p:nvSpPr>
        <p:spPr bwMode="auto">
          <a:xfrm>
            <a:off x="2049463" y="1084263"/>
            <a:ext cx="10142537" cy="198437"/>
          </a:xfrm>
          <a:prstGeom prst="rect">
            <a:avLst/>
          </a:prstGeom>
          <a:noFill/>
          <a:ln>
            <a:noFill/>
          </a:ln>
        </p:spPr>
        <p:txBody>
          <a:bodyPr lIns="0" tIns="0"/>
          <a:lstStyle/>
          <a:p>
            <a:pPr algn="r" eaLnBrk="1" hangingPunct="1">
              <a:spcBef>
                <a:spcPct val="50000"/>
              </a:spcBef>
              <a:defRPr/>
            </a:pPr>
            <a:r>
              <a:rPr lang="en-US" sz="1050" b="1" dirty="0">
                <a:solidFill>
                  <a:srgbClr val="001D4B"/>
                </a:solidFill>
                <a:latin typeface="Arial" panose="020B0604020202020204" pitchFamily="34" charset="0"/>
                <a:cs typeface="Arial" panose="020B0604020202020204" pitchFamily="34" charset="0"/>
              </a:rPr>
              <a:t>HCMC UNIVERSITY OF TECHNOLOGY AND  EDUCATION</a:t>
            </a:r>
          </a:p>
        </p:txBody>
      </p:sp>
      <p:pic>
        <p:nvPicPr>
          <p:cNvPr id="10" name="Picture 20"/>
          <p:cNvPicPr>
            <a:picLocks noChangeAspect="1"/>
          </p:cNvPicPr>
          <p:nvPr userDrawn="1"/>
        </p:nvPicPr>
        <p:blipFill>
          <a:blip r:embed="rId3">
            <a:extLst>
              <a:ext uri="{28A0092B-C50C-407E-A947-70E740481C1C}">
                <a14:useLocalDpi xmlns:a14="http://schemas.microsoft.com/office/drawing/2010/main" val="0"/>
              </a:ext>
            </a:extLst>
          </a:blip>
          <a:srcRect r="79710"/>
          <a:stretch>
            <a:fillRect/>
          </a:stretch>
        </p:blipFill>
        <p:spPr bwMode="auto">
          <a:xfrm>
            <a:off x="147638" y="33338"/>
            <a:ext cx="116046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30400" y="323849"/>
            <a:ext cx="9956800" cy="487363"/>
          </a:xfrm>
        </p:spPr>
        <p:txBody>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6"/>
          <p:cNvSpPr>
            <a:spLocks noGrp="1"/>
          </p:cNvSpPr>
          <p:nvPr>
            <p:ph type="dt" sz="half" idx="10"/>
          </p:nvPr>
        </p:nvSpPr>
        <p:spPr/>
        <p:txBody>
          <a:bodyPr/>
          <a:lstStyle>
            <a:lvl1pPr algn="l">
              <a:defRPr sz="1600" b="1">
                <a:solidFill>
                  <a:schemeClr val="tx2"/>
                </a:solidFill>
              </a:defRPr>
            </a:lvl1pPr>
          </a:lstStyle>
          <a:p>
            <a:pPr>
              <a:defRPr/>
            </a:pPr>
            <a:fld id="{2F65792C-4651-4BE7-87BE-597BB3E5890E}" type="datetime1">
              <a:rPr lang="en-US"/>
              <a:t>10/7/2021</a:t>
            </a:fld>
            <a:endParaRPr lang="en-US"/>
          </a:p>
        </p:txBody>
      </p:sp>
      <p:sp>
        <p:nvSpPr>
          <p:cNvPr id="12" name="Slide Number Placeholder 7"/>
          <p:cNvSpPr>
            <a:spLocks noGrp="1"/>
          </p:cNvSpPr>
          <p:nvPr>
            <p:ph type="sldNum" sz="quarter" idx="11"/>
          </p:nvPr>
        </p:nvSpPr>
        <p:spPr/>
        <p:txBody>
          <a:bodyPr/>
          <a:lstStyle>
            <a:lvl1pPr>
              <a:defRPr smtClean="0"/>
            </a:lvl1pPr>
          </a:lstStyle>
          <a:p>
            <a:pPr>
              <a:defRPr/>
            </a:pPr>
            <a:fld id="{D25A8246-1486-4862-8916-0B74357CF18E}" type="slidenum">
              <a:rPr lang="en-US" altLang="en-US"/>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secHead" preserve="1">
  <p:cSld name="Section Header">
    <p:spTree>
      <p:nvGrpSpPr>
        <p:cNvPr id="1" name=""/>
        <p:cNvGrpSpPr/>
        <p:nvPr/>
      </p:nvGrpSpPr>
      <p:grpSpPr>
        <a:xfrm>
          <a:off x="0" y="0"/>
          <a:ext cx="0" cy="0"/>
          <a:chOff x="0" y="0"/>
          <a:chExt cx="0" cy="0"/>
        </a:xfrm>
      </p:grpSpPr>
      <p:sp>
        <p:nvSpPr>
          <p:cNvPr id="4"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5"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6"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8" name="Straight Connector 7"/>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p:cNvGrpSpPr/>
          <p:nvPr userDrawn="1"/>
        </p:nvGrpSpPr>
        <p:grpSpPr bwMode="auto">
          <a:xfrm>
            <a:off x="141288" y="1319213"/>
            <a:ext cx="1854200" cy="4878387"/>
            <a:chOff x="106363" y="0"/>
            <a:chExt cx="1620837" cy="6858000"/>
          </a:xfrm>
        </p:grpSpPr>
        <p:sp>
          <p:nvSpPr>
            <p:cNvPr id="11" name="Rectangle 10"/>
            <p:cNvSpPr/>
            <p:nvPr/>
          </p:nvSpPr>
          <p:spPr bwMode="auto">
            <a:xfrm>
              <a:off x="379740" y="0"/>
              <a:ext cx="610589"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2" name="Rectangle 11"/>
            <p:cNvSpPr/>
            <p:nvPr/>
          </p:nvSpPr>
          <p:spPr bwMode="auto">
            <a:xfrm>
              <a:off x="277050" y="0"/>
              <a:ext cx="102690"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bwMode="auto">
            <a:xfrm>
              <a:off x="990329" y="0"/>
              <a:ext cx="183177"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bwMode="auto">
            <a:xfrm>
              <a:off x="1140201" y="0"/>
              <a:ext cx="23174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5" name="Straight Connector 14"/>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hangingPunct="1">
                <a:defRPr/>
              </a:pPr>
              <a:endParaRPr lang="en-US">
                <a:latin typeface="Arial" panose="020B0604020202020204" pitchFamily="34" charset="0"/>
                <a:cs typeface="+mn-cs"/>
              </a:endParaRPr>
            </a:p>
          </p:txBody>
        </p:sp>
        <p:sp>
          <p:nvSpPr>
            <p:cNvPr id="16" name="Straight Connector 15"/>
            <p:cNvSpPr>
              <a:spLocks noChangeShapeType="1"/>
            </p:cNvSpPr>
            <p:nvPr/>
          </p:nvSpPr>
          <p:spPr bwMode="auto">
            <a:xfrm>
              <a:off x="915393"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hangingPunct="1">
                <a:defRPr/>
              </a:pPr>
              <a:endParaRPr lang="en-US">
                <a:latin typeface="Arial" panose="020B0604020202020204" pitchFamily="34" charset="0"/>
                <a:cs typeface="+mn-cs"/>
              </a:endParaRPr>
            </a:p>
          </p:txBody>
        </p:sp>
        <p:sp>
          <p:nvSpPr>
            <p:cNvPr id="17" name="Straight Connector 16"/>
            <p:cNvSpPr>
              <a:spLocks noChangeShapeType="1"/>
            </p:cNvSpPr>
            <p:nvPr/>
          </p:nvSpPr>
          <p:spPr bwMode="auto">
            <a:xfrm>
              <a:off x="854334"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panose="020B0604020202020204" pitchFamily="34" charset="0"/>
                <a:cs typeface="+mn-cs"/>
              </a:endParaRPr>
            </a:p>
          </p:txBody>
        </p:sp>
        <p:sp>
          <p:nvSpPr>
            <p:cNvPr id="18" name="Straight Connector 17"/>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hangingPunct="1">
                <a:defRPr/>
              </a:pPr>
              <a:endParaRPr lang="en-US">
                <a:latin typeface="Arial" panose="020B0604020202020204" pitchFamily="34" charset="0"/>
                <a:cs typeface="+mn-cs"/>
              </a:endParaRPr>
            </a:p>
          </p:txBody>
        </p:sp>
        <p:sp>
          <p:nvSpPr>
            <p:cNvPr id="19" name="Straight Connector 18"/>
            <p:cNvSpPr>
              <a:spLocks noChangeShapeType="1"/>
            </p:cNvSpPr>
            <p:nvPr/>
          </p:nvSpPr>
          <p:spPr bwMode="auto">
            <a:xfrm>
              <a:off x="1066653"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panose="020B0604020202020204" pitchFamily="34" charset="0"/>
                <a:cs typeface="+mn-cs"/>
              </a:endParaRPr>
            </a:p>
          </p:txBody>
        </p:sp>
        <p:sp>
          <p:nvSpPr>
            <p:cNvPr id="20" name="Rectangle 19"/>
            <p:cNvSpPr/>
            <p:nvPr/>
          </p:nvSpPr>
          <p:spPr bwMode="auto">
            <a:xfrm>
              <a:off x="1217913" y="0"/>
              <a:ext cx="77711"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grpSp>
      <p:sp>
        <p:nvSpPr>
          <p:cNvPr id="21" name="Rectangle 73"/>
          <p:cNvSpPr>
            <a:spLocks noChangeArrowheads="1"/>
          </p:cNvSpPr>
          <p:nvPr userDrawn="1"/>
        </p:nvSpPr>
        <p:spPr bwMode="auto">
          <a:xfrm>
            <a:off x="2049463" y="1084263"/>
            <a:ext cx="10142537" cy="198437"/>
          </a:xfrm>
          <a:prstGeom prst="rect">
            <a:avLst/>
          </a:prstGeom>
          <a:noFill/>
          <a:ln>
            <a:noFill/>
          </a:ln>
        </p:spPr>
        <p:txBody>
          <a:bodyPr lIns="0" tIns="0"/>
          <a:lstStyle/>
          <a:p>
            <a:pPr algn="r" eaLnBrk="1" hangingPunct="1">
              <a:spcBef>
                <a:spcPct val="50000"/>
              </a:spcBef>
              <a:defRPr/>
            </a:pPr>
            <a:r>
              <a:rPr lang="en-US" sz="1050" b="1" dirty="0">
                <a:solidFill>
                  <a:srgbClr val="001D4B"/>
                </a:solidFill>
                <a:latin typeface="Arial" panose="020B0604020202020204" pitchFamily="34" charset="0"/>
                <a:cs typeface="Arial" panose="020B0604020202020204" pitchFamily="34" charset="0"/>
              </a:rPr>
              <a:t>HCMC UNIVERSITY OF TECHNOLOGY AND EDUCATION</a:t>
            </a:r>
          </a:p>
        </p:txBody>
      </p:sp>
      <p:sp>
        <p:nvSpPr>
          <p:cNvPr id="22" name="Rectangle 3"/>
          <p:cNvSpPr>
            <a:spLocks noChangeArrowheads="1"/>
          </p:cNvSpPr>
          <p:nvPr userDrawn="1"/>
        </p:nvSpPr>
        <p:spPr bwMode="auto">
          <a:xfrm>
            <a:off x="6438900" y="365125"/>
            <a:ext cx="5567363" cy="498475"/>
          </a:xfrm>
          <a:prstGeom prst="rect">
            <a:avLst/>
          </a:prstGeom>
          <a:noFill/>
          <a:ln>
            <a:noFill/>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20000"/>
              </a:spcBef>
              <a:defRPr/>
            </a:pPr>
            <a:r>
              <a:rPr lang="en-US" altLang="en-US" sz="1200" b="1">
                <a:solidFill>
                  <a:srgbClr val="1764A8"/>
                </a:solidFill>
              </a:rPr>
              <a:t>No.1 Vo Van Ngan Street, Thu Duc Dist., HCMC, VN</a:t>
            </a:r>
          </a:p>
          <a:p>
            <a:pPr algn="r" eaLnBrk="1" hangingPunct="1">
              <a:spcBef>
                <a:spcPct val="20000"/>
              </a:spcBef>
              <a:defRPr/>
            </a:pPr>
            <a:r>
              <a:rPr lang="en-US" altLang="en-US" sz="1200" b="1">
                <a:solidFill>
                  <a:srgbClr val="1764A8"/>
                </a:solidFill>
              </a:rPr>
              <a:t>Tel: +84 8 37221223,  Fax: +84 8 38960640</a:t>
            </a:r>
            <a:r>
              <a:rPr lang="en-GB" altLang="en-US" sz="1200" b="1">
                <a:solidFill>
                  <a:srgbClr val="1764A8"/>
                </a:solidFill>
              </a:rPr>
              <a:t> </a:t>
            </a:r>
            <a:endParaRPr lang="de-DE" altLang="en-US" sz="1200" b="1">
              <a:solidFill>
                <a:srgbClr val="1764A8"/>
              </a:solidFill>
            </a:endParaRPr>
          </a:p>
        </p:txBody>
      </p:sp>
      <p:pic>
        <p:nvPicPr>
          <p:cNvPr id="23" name="Picture 3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638" y="33338"/>
            <a:ext cx="5718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26266" y="4406901"/>
            <a:ext cx="8600017"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726266" y="2906713"/>
            <a:ext cx="860001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24" name="Date Placeholder 6"/>
          <p:cNvSpPr>
            <a:spLocks noGrp="1"/>
          </p:cNvSpPr>
          <p:nvPr>
            <p:ph type="dt" sz="half" idx="10"/>
          </p:nvPr>
        </p:nvSpPr>
        <p:spPr/>
        <p:txBody>
          <a:bodyPr/>
          <a:lstStyle>
            <a:lvl1pPr algn="l">
              <a:defRPr sz="1600" b="1">
                <a:solidFill>
                  <a:schemeClr val="tx2"/>
                </a:solidFill>
              </a:defRPr>
            </a:lvl1pPr>
          </a:lstStyle>
          <a:p>
            <a:pPr>
              <a:defRPr/>
            </a:pPr>
            <a:fld id="{D6FFAFA7-9813-4558-804F-B3B2B203F390}" type="datetime1">
              <a:rPr lang="en-US"/>
              <a:t>10/7/2021</a:t>
            </a:fld>
            <a:endParaRPr lang="en-US"/>
          </a:p>
        </p:txBody>
      </p:sp>
      <p:sp>
        <p:nvSpPr>
          <p:cNvPr id="25" name="Slide Number Placeholder 7"/>
          <p:cNvSpPr>
            <a:spLocks noGrp="1"/>
          </p:cNvSpPr>
          <p:nvPr>
            <p:ph type="sldNum" sz="quarter" idx="11"/>
          </p:nvPr>
        </p:nvSpPr>
        <p:spPr/>
        <p:txBody>
          <a:bodyPr/>
          <a:lstStyle>
            <a:lvl1pPr>
              <a:defRPr smtClean="0"/>
            </a:lvl1pPr>
          </a:lstStyle>
          <a:p>
            <a:pPr>
              <a:defRPr/>
            </a:pPr>
            <a:fld id="{C7F4E8F9-5136-4FC4-90A3-4CE6B2D85882}" type="slidenum">
              <a:rPr lang="en-US" altLang="en-US"/>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twoObj" preserve="1">
  <p:cSld name="Two Content">
    <p:spTree>
      <p:nvGrpSpPr>
        <p:cNvPr id="1" name=""/>
        <p:cNvGrpSpPr/>
        <p:nvPr/>
      </p:nvGrpSpPr>
      <p:grpSpPr>
        <a:xfrm>
          <a:off x="0" y="0"/>
          <a:ext cx="0" cy="0"/>
          <a:chOff x="0" y="0"/>
          <a:chExt cx="0" cy="0"/>
        </a:xfrm>
      </p:grpSpPr>
      <p:sp>
        <p:nvSpPr>
          <p:cNvPr id="5"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6"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7" name="Rectangle 73"/>
          <p:cNvSpPr>
            <a:spLocks noChangeArrowheads="1"/>
          </p:cNvSpPr>
          <p:nvPr/>
        </p:nvSpPr>
        <p:spPr bwMode="auto">
          <a:xfrm>
            <a:off x="2049463" y="1084263"/>
            <a:ext cx="10142537" cy="198437"/>
          </a:xfrm>
          <a:prstGeom prst="rect">
            <a:avLst/>
          </a:prstGeom>
          <a:noFill/>
          <a:ln>
            <a:noFill/>
          </a:ln>
        </p:spPr>
        <p:txBody>
          <a:bodyPr lIns="0" t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r>
              <a:rPr lang="en-US" altLang="en-US" sz="1000">
                <a:solidFill>
                  <a:srgbClr val="001D4B"/>
                </a:solidFill>
              </a:rPr>
              <a:t>UNIVERSITY OF TECHNICAL EDUCATION  HCMC – Academic Affair Office </a:t>
            </a:r>
          </a:p>
        </p:txBody>
      </p:sp>
      <p:sp>
        <p:nvSpPr>
          <p:cNvPr id="8"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10" name="Straight Connector 9"/>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11"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447800"/>
            <a:ext cx="5842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0000" y="1447800"/>
            <a:ext cx="5842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6"/>
          <p:cNvSpPr>
            <a:spLocks noGrp="1"/>
          </p:cNvSpPr>
          <p:nvPr>
            <p:ph type="dt" sz="half" idx="10"/>
          </p:nvPr>
        </p:nvSpPr>
        <p:spPr/>
        <p:txBody>
          <a:bodyPr/>
          <a:lstStyle>
            <a:lvl1pPr algn="l">
              <a:defRPr sz="1600" b="1">
                <a:solidFill>
                  <a:schemeClr val="tx2"/>
                </a:solidFill>
              </a:defRPr>
            </a:lvl1pPr>
          </a:lstStyle>
          <a:p>
            <a:pPr>
              <a:defRPr/>
            </a:pPr>
            <a:fld id="{B2171DFE-1C9F-435C-8CD3-2AC20AF14C22}" type="datetime1">
              <a:rPr lang="en-US"/>
              <a:t>10/7/2021</a:t>
            </a:fld>
            <a:endParaRPr lang="en-US"/>
          </a:p>
        </p:txBody>
      </p:sp>
      <p:sp>
        <p:nvSpPr>
          <p:cNvPr id="13" name="Slide Number Placeholder 7"/>
          <p:cNvSpPr>
            <a:spLocks noGrp="1"/>
          </p:cNvSpPr>
          <p:nvPr>
            <p:ph type="sldNum" sz="quarter" idx="11"/>
          </p:nvPr>
        </p:nvSpPr>
        <p:spPr/>
        <p:txBody>
          <a:bodyPr/>
          <a:lstStyle>
            <a:lvl1pPr>
              <a:defRPr smtClean="0"/>
            </a:lvl1pPr>
          </a:lstStyle>
          <a:p>
            <a:pPr>
              <a:defRPr/>
            </a:pPr>
            <a:fld id="{B1403A58-9AD5-4214-9FA7-C2F8903EE6B2}" type="slidenum">
              <a:rPr lang="en-US" altLang="en-US"/>
              <a:t>‹#›</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Comparison">
    <p:spTree>
      <p:nvGrpSpPr>
        <p:cNvPr id="1" name=""/>
        <p:cNvGrpSpPr/>
        <p:nvPr/>
      </p:nvGrpSpPr>
      <p:grpSpPr>
        <a:xfrm>
          <a:off x="0" y="0"/>
          <a:ext cx="0" cy="0"/>
          <a:chOff x="0" y="0"/>
          <a:chExt cx="0" cy="0"/>
        </a:xfrm>
      </p:grpSpPr>
      <p:sp>
        <p:nvSpPr>
          <p:cNvPr id="7"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8"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9" name="Rectangle 73"/>
          <p:cNvSpPr>
            <a:spLocks noChangeArrowheads="1"/>
          </p:cNvSpPr>
          <p:nvPr/>
        </p:nvSpPr>
        <p:spPr bwMode="auto">
          <a:xfrm>
            <a:off x="2049463" y="1084263"/>
            <a:ext cx="10142537" cy="198437"/>
          </a:xfrm>
          <a:prstGeom prst="rect">
            <a:avLst/>
          </a:prstGeom>
          <a:noFill/>
          <a:ln>
            <a:noFill/>
          </a:ln>
        </p:spPr>
        <p:txBody>
          <a:bodyPr lIns="0" t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r>
              <a:rPr lang="en-US" altLang="en-US" sz="1000">
                <a:solidFill>
                  <a:srgbClr val="001D4B"/>
                </a:solidFill>
              </a:rPr>
              <a:t>UNIVERSITY OF TECHNICAL EDUCATION  HCMC – Academic Affair Office </a:t>
            </a:r>
          </a:p>
        </p:txBody>
      </p:sp>
      <p:sp>
        <p:nvSpPr>
          <p:cNvPr id="10"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12" name="Straight Connector 11"/>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13"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6"/>
          <p:cNvSpPr>
            <a:spLocks noGrp="1"/>
          </p:cNvSpPr>
          <p:nvPr>
            <p:ph type="dt" sz="half" idx="10"/>
          </p:nvPr>
        </p:nvSpPr>
        <p:spPr/>
        <p:txBody>
          <a:bodyPr/>
          <a:lstStyle>
            <a:lvl1pPr algn="l">
              <a:defRPr sz="1600" b="1">
                <a:solidFill>
                  <a:schemeClr val="tx2"/>
                </a:solidFill>
              </a:defRPr>
            </a:lvl1pPr>
          </a:lstStyle>
          <a:p>
            <a:pPr>
              <a:defRPr/>
            </a:pPr>
            <a:fld id="{A987C630-8E8E-4DC0-A1D2-9A241F90D101}" type="datetime1">
              <a:rPr lang="en-US"/>
              <a:t>10/7/2021</a:t>
            </a:fld>
            <a:endParaRPr lang="en-US"/>
          </a:p>
        </p:txBody>
      </p:sp>
      <p:sp>
        <p:nvSpPr>
          <p:cNvPr id="15" name="Slide Number Placeholder 7"/>
          <p:cNvSpPr>
            <a:spLocks noGrp="1"/>
          </p:cNvSpPr>
          <p:nvPr>
            <p:ph type="sldNum" sz="quarter" idx="11"/>
          </p:nvPr>
        </p:nvSpPr>
        <p:spPr/>
        <p:txBody>
          <a:bodyPr/>
          <a:lstStyle>
            <a:lvl1pPr>
              <a:defRPr smtClean="0"/>
            </a:lvl1pPr>
          </a:lstStyle>
          <a:p>
            <a:pPr>
              <a:defRPr/>
            </a:pPr>
            <a:fld id="{020E9F3C-5255-4547-90C5-AA2D5F50D062}" type="slidenum">
              <a:rPr lang="en-US" altLang="en-US"/>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Title Only">
    <p:spTree>
      <p:nvGrpSpPr>
        <p:cNvPr id="1" name=""/>
        <p:cNvGrpSpPr/>
        <p:nvPr/>
      </p:nvGrpSpPr>
      <p:grpSpPr>
        <a:xfrm>
          <a:off x="0" y="0"/>
          <a:ext cx="0" cy="0"/>
          <a:chOff x="0" y="0"/>
          <a:chExt cx="0" cy="0"/>
        </a:xfrm>
      </p:grpSpPr>
      <p:sp>
        <p:nvSpPr>
          <p:cNvPr id="3"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4"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5" name="Rectangle 73"/>
          <p:cNvSpPr>
            <a:spLocks noChangeArrowheads="1"/>
          </p:cNvSpPr>
          <p:nvPr/>
        </p:nvSpPr>
        <p:spPr bwMode="auto">
          <a:xfrm>
            <a:off x="2049463" y="1084263"/>
            <a:ext cx="10142537" cy="198437"/>
          </a:xfrm>
          <a:prstGeom prst="rect">
            <a:avLst/>
          </a:prstGeom>
          <a:noFill/>
          <a:ln>
            <a:noFill/>
          </a:ln>
        </p:spPr>
        <p:txBody>
          <a:bodyPr lIns="0" t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r>
              <a:rPr lang="en-US" altLang="en-US" sz="1000">
                <a:solidFill>
                  <a:srgbClr val="001D4B"/>
                </a:solidFill>
              </a:rPr>
              <a:t>UNIVERSITY OF TECHNICAL EDUCATION  HCMC – Academic Affair Office </a:t>
            </a:r>
          </a:p>
        </p:txBody>
      </p:sp>
      <p:sp>
        <p:nvSpPr>
          <p:cNvPr id="6"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8" name="Straight Connector 7"/>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10" name="Date Placeholder 6"/>
          <p:cNvSpPr>
            <a:spLocks noGrp="1"/>
          </p:cNvSpPr>
          <p:nvPr>
            <p:ph type="dt" sz="half" idx="10"/>
          </p:nvPr>
        </p:nvSpPr>
        <p:spPr/>
        <p:txBody>
          <a:bodyPr/>
          <a:lstStyle>
            <a:lvl1pPr algn="l">
              <a:defRPr sz="1600" b="1">
                <a:solidFill>
                  <a:schemeClr val="tx2"/>
                </a:solidFill>
              </a:defRPr>
            </a:lvl1pPr>
          </a:lstStyle>
          <a:p>
            <a:pPr>
              <a:defRPr/>
            </a:pPr>
            <a:fld id="{F41A1E98-EA11-4E85-86EC-01A912848680}" type="datetime1">
              <a:rPr lang="en-US"/>
              <a:t>10/7/2021</a:t>
            </a:fld>
            <a:endParaRPr lang="en-US"/>
          </a:p>
        </p:txBody>
      </p:sp>
      <p:sp>
        <p:nvSpPr>
          <p:cNvPr id="11" name="Slide Number Placeholder 7"/>
          <p:cNvSpPr>
            <a:spLocks noGrp="1"/>
          </p:cNvSpPr>
          <p:nvPr>
            <p:ph type="sldNum" sz="quarter" idx="11"/>
          </p:nvPr>
        </p:nvSpPr>
        <p:spPr/>
        <p:txBody>
          <a:bodyPr/>
          <a:lstStyle>
            <a:lvl1pPr>
              <a:defRPr smtClean="0"/>
            </a:lvl1pPr>
          </a:lstStyle>
          <a:p>
            <a:pPr>
              <a:defRPr/>
            </a:pPr>
            <a:fld id="{88456242-30D7-4AE8-84B5-2BBC5DA1265D}" type="slidenum">
              <a:rPr lang="en-US" altLang="en-US"/>
              <a:t>‹#›</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type="blank" preserve="1">
  <p:cSld name="Blank">
    <p:spTree>
      <p:nvGrpSpPr>
        <p:cNvPr id="1" name=""/>
        <p:cNvGrpSpPr/>
        <p:nvPr/>
      </p:nvGrpSpPr>
      <p:grpSpPr>
        <a:xfrm>
          <a:off x="0" y="0"/>
          <a:ext cx="0" cy="0"/>
          <a:chOff x="0" y="0"/>
          <a:chExt cx="0" cy="0"/>
        </a:xfrm>
      </p:grpSpPr>
      <p:sp>
        <p:nvSpPr>
          <p:cNvPr id="2"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3"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4" name="Rectangle 73"/>
          <p:cNvSpPr>
            <a:spLocks noChangeArrowheads="1"/>
          </p:cNvSpPr>
          <p:nvPr/>
        </p:nvSpPr>
        <p:spPr bwMode="auto">
          <a:xfrm>
            <a:off x="2049463" y="1084263"/>
            <a:ext cx="10142537" cy="198437"/>
          </a:xfrm>
          <a:prstGeom prst="rect">
            <a:avLst/>
          </a:prstGeom>
          <a:noFill/>
          <a:ln>
            <a:noFill/>
          </a:ln>
        </p:spPr>
        <p:txBody>
          <a:bodyPr lIns="0" t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r>
              <a:rPr lang="en-US" altLang="en-US" sz="1000">
                <a:solidFill>
                  <a:srgbClr val="001D4B"/>
                </a:solidFill>
              </a:rPr>
              <a:t>UNIVERSITY OF TECHNICAL EDUCATION  HCMC – Academic Affair Office </a:t>
            </a:r>
          </a:p>
        </p:txBody>
      </p:sp>
      <p:sp>
        <p:nvSpPr>
          <p:cNvPr id="5"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7" name="Straight Connector 6"/>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8"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6"/>
          <p:cNvSpPr>
            <a:spLocks noGrp="1"/>
          </p:cNvSpPr>
          <p:nvPr>
            <p:ph type="dt" sz="half" idx="10"/>
          </p:nvPr>
        </p:nvSpPr>
        <p:spPr/>
        <p:txBody>
          <a:bodyPr/>
          <a:lstStyle>
            <a:lvl1pPr algn="l">
              <a:defRPr sz="1600" b="1">
                <a:solidFill>
                  <a:schemeClr val="tx2"/>
                </a:solidFill>
              </a:defRPr>
            </a:lvl1pPr>
          </a:lstStyle>
          <a:p>
            <a:pPr>
              <a:defRPr/>
            </a:pPr>
            <a:fld id="{74474E6A-BBB9-4C9C-B40F-579F706EF3DB}" type="datetime1">
              <a:rPr lang="en-US"/>
              <a:t>10/7/2021</a:t>
            </a:fld>
            <a:endParaRPr lang="en-US"/>
          </a:p>
        </p:txBody>
      </p:sp>
      <p:sp>
        <p:nvSpPr>
          <p:cNvPr id="10" name="Slide Number Placeholder 7"/>
          <p:cNvSpPr>
            <a:spLocks noGrp="1"/>
          </p:cNvSpPr>
          <p:nvPr>
            <p:ph type="sldNum" sz="quarter" idx="11"/>
          </p:nvPr>
        </p:nvSpPr>
        <p:spPr/>
        <p:txBody>
          <a:bodyPr/>
          <a:lstStyle>
            <a:lvl1pPr>
              <a:defRPr smtClean="0"/>
            </a:lvl1pPr>
          </a:lstStyle>
          <a:p>
            <a:pPr>
              <a:defRPr/>
            </a:pPr>
            <a:fld id="{BE9855D0-D433-4B4D-AFB0-1F2385DE50DB}" type="slidenum">
              <a:rPr lang="en-US" altLang="en-US"/>
              <a:t>‹#›</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type="objTx" preserve="1">
  <p:cSld name="Content with Caption">
    <p:spTree>
      <p:nvGrpSpPr>
        <p:cNvPr id="1" name=""/>
        <p:cNvGrpSpPr/>
        <p:nvPr/>
      </p:nvGrpSpPr>
      <p:grpSpPr>
        <a:xfrm>
          <a:off x="0" y="0"/>
          <a:ext cx="0" cy="0"/>
          <a:chOff x="0" y="0"/>
          <a:chExt cx="0" cy="0"/>
        </a:xfrm>
      </p:grpSpPr>
      <p:sp>
        <p:nvSpPr>
          <p:cNvPr id="5"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6"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7" name="Rectangle 73"/>
          <p:cNvSpPr>
            <a:spLocks noChangeArrowheads="1"/>
          </p:cNvSpPr>
          <p:nvPr/>
        </p:nvSpPr>
        <p:spPr bwMode="auto">
          <a:xfrm>
            <a:off x="2049463" y="1084263"/>
            <a:ext cx="10142537" cy="198437"/>
          </a:xfrm>
          <a:prstGeom prst="rect">
            <a:avLst/>
          </a:prstGeom>
          <a:noFill/>
          <a:ln>
            <a:noFill/>
          </a:ln>
        </p:spPr>
        <p:txBody>
          <a:bodyPr lIns="0" t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r>
              <a:rPr lang="en-US" altLang="en-US" sz="1000">
                <a:solidFill>
                  <a:srgbClr val="001D4B"/>
                </a:solidFill>
              </a:rPr>
              <a:t>UNIVERSITY OF TECHNICAL EDUCATION  HCMC – Academic Affair Office </a:t>
            </a:r>
          </a:p>
        </p:txBody>
      </p:sp>
      <p:sp>
        <p:nvSpPr>
          <p:cNvPr id="8"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10" name="Straight Connector 9"/>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11"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6"/>
          <p:cNvSpPr>
            <a:spLocks noGrp="1"/>
          </p:cNvSpPr>
          <p:nvPr>
            <p:ph type="dt" sz="half" idx="10"/>
          </p:nvPr>
        </p:nvSpPr>
        <p:spPr/>
        <p:txBody>
          <a:bodyPr/>
          <a:lstStyle>
            <a:lvl1pPr algn="l">
              <a:defRPr sz="1600" b="1">
                <a:solidFill>
                  <a:schemeClr val="tx2"/>
                </a:solidFill>
              </a:defRPr>
            </a:lvl1pPr>
          </a:lstStyle>
          <a:p>
            <a:pPr>
              <a:defRPr/>
            </a:pPr>
            <a:fld id="{EEE6978E-18F4-446F-BDA3-04909F9FEC1D}" type="datetime1">
              <a:rPr lang="en-US"/>
              <a:t>10/7/2021</a:t>
            </a:fld>
            <a:endParaRPr lang="en-US"/>
          </a:p>
        </p:txBody>
      </p:sp>
      <p:sp>
        <p:nvSpPr>
          <p:cNvPr id="13" name="Slide Number Placeholder 7"/>
          <p:cNvSpPr>
            <a:spLocks noGrp="1"/>
          </p:cNvSpPr>
          <p:nvPr>
            <p:ph type="sldNum" sz="quarter" idx="11"/>
          </p:nvPr>
        </p:nvSpPr>
        <p:spPr/>
        <p:txBody>
          <a:bodyPr/>
          <a:lstStyle>
            <a:lvl1pPr>
              <a:defRPr smtClean="0"/>
            </a:lvl1pPr>
          </a:lstStyle>
          <a:p>
            <a:pPr>
              <a:defRPr/>
            </a:pPr>
            <a:fld id="{E401F796-BF90-43DA-886E-5C8ECD9321F0}" type="slidenum">
              <a:rPr lang="en-US" altLang="en-US"/>
              <a:t>‹#›</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picTx" preserve="1">
  <p:cSld name="Picture with Caption">
    <p:spTree>
      <p:nvGrpSpPr>
        <p:cNvPr id="1" name=""/>
        <p:cNvGrpSpPr/>
        <p:nvPr/>
      </p:nvGrpSpPr>
      <p:grpSpPr>
        <a:xfrm>
          <a:off x="0" y="0"/>
          <a:ext cx="0" cy="0"/>
          <a:chOff x="0" y="0"/>
          <a:chExt cx="0" cy="0"/>
        </a:xfrm>
      </p:grpSpPr>
      <p:sp>
        <p:nvSpPr>
          <p:cNvPr id="5"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6"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7" name="Rectangle 73"/>
          <p:cNvSpPr>
            <a:spLocks noChangeArrowheads="1"/>
          </p:cNvSpPr>
          <p:nvPr/>
        </p:nvSpPr>
        <p:spPr bwMode="auto">
          <a:xfrm>
            <a:off x="2049463" y="1084263"/>
            <a:ext cx="10142537" cy="198437"/>
          </a:xfrm>
          <a:prstGeom prst="rect">
            <a:avLst/>
          </a:prstGeom>
          <a:noFill/>
          <a:ln>
            <a:noFill/>
          </a:ln>
        </p:spPr>
        <p:txBody>
          <a:bodyPr lIns="0" t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r>
              <a:rPr lang="en-US" altLang="en-US" sz="1000">
                <a:solidFill>
                  <a:srgbClr val="001D4B"/>
                </a:solidFill>
              </a:rPr>
              <a:t>UNIVERSITY OF TECHNICAL EDUCATION  HCMC – Academic Affair Office </a:t>
            </a:r>
          </a:p>
        </p:txBody>
      </p:sp>
      <p:sp>
        <p:nvSpPr>
          <p:cNvPr id="8"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10" name="Straight Connector 9"/>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pic>
        <p:nvPicPr>
          <p:cNvPr id="11" name="Picture 4" descr="TOA NHA TRUNG TAM DHSPK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6"/>
          <p:cNvSpPr>
            <a:spLocks noGrp="1"/>
          </p:cNvSpPr>
          <p:nvPr>
            <p:ph type="dt" sz="half" idx="10"/>
          </p:nvPr>
        </p:nvSpPr>
        <p:spPr/>
        <p:txBody>
          <a:bodyPr/>
          <a:lstStyle>
            <a:lvl1pPr algn="l">
              <a:defRPr sz="1600" b="1">
                <a:solidFill>
                  <a:schemeClr val="tx2"/>
                </a:solidFill>
              </a:defRPr>
            </a:lvl1pPr>
          </a:lstStyle>
          <a:p>
            <a:pPr>
              <a:defRPr/>
            </a:pPr>
            <a:fld id="{2B76A373-9E11-4C2C-89D4-B51050833861}" type="datetime1">
              <a:rPr lang="en-US"/>
              <a:t>10/7/2021</a:t>
            </a:fld>
            <a:endParaRPr lang="en-US"/>
          </a:p>
        </p:txBody>
      </p:sp>
      <p:sp>
        <p:nvSpPr>
          <p:cNvPr id="13" name="Slide Number Placeholder 7"/>
          <p:cNvSpPr>
            <a:spLocks noGrp="1"/>
          </p:cNvSpPr>
          <p:nvPr>
            <p:ph type="sldNum" sz="quarter" idx="11"/>
          </p:nvPr>
        </p:nvSpPr>
        <p:spPr/>
        <p:txBody>
          <a:bodyPr/>
          <a:lstStyle>
            <a:lvl1pPr>
              <a:defRPr smtClean="0"/>
            </a:lvl1pPr>
          </a:lstStyle>
          <a:p>
            <a:pPr>
              <a:defRPr/>
            </a:pPr>
            <a:fld id="{C6BEF3BD-CDA6-4835-A537-6FF27F408581}" type="slidenum">
              <a:rPr lang="en-US" altLang="en-US"/>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04800" y="1447800"/>
            <a:ext cx="1171575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Textmasterformate durch Klicken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
        <p:nvSpPr>
          <p:cNvPr id="1027" name="Rectangle 2"/>
          <p:cNvSpPr>
            <a:spLocks noGrp="1" noChangeArrowheads="1"/>
          </p:cNvSpPr>
          <p:nvPr>
            <p:ph type="title"/>
          </p:nvPr>
        </p:nvSpPr>
        <p:spPr bwMode="gray">
          <a:xfrm>
            <a:off x="1930400" y="381000"/>
            <a:ext cx="9956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Titelmasterformat durch Klicken bearbeiten</a:t>
            </a:r>
          </a:p>
        </p:txBody>
      </p:sp>
      <p:sp>
        <p:nvSpPr>
          <p:cNvPr id="1028" name="Line 63"/>
          <p:cNvSpPr>
            <a:spLocks noChangeShapeType="1"/>
          </p:cNvSpPr>
          <p:nvPr userDrawn="1"/>
        </p:nvSpPr>
        <p:spPr bwMode="auto">
          <a:xfrm>
            <a:off x="-17463" y="1052513"/>
            <a:ext cx="12192001"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1029" name="Line 64"/>
          <p:cNvSpPr>
            <a:spLocks noChangeShapeType="1"/>
          </p:cNvSpPr>
          <p:nvPr userDrawn="1"/>
        </p:nvSpPr>
        <p:spPr bwMode="auto">
          <a:xfrm>
            <a:off x="0" y="1243013"/>
            <a:ext cx="12192000" cy="0"/>
          </a:xfrm>
          <a:prstGeom prst="line">
            <a:avLst/>
          </a:prstGeom>
        </p:spPr>
        <p:style>
          <a:lnRef idx="2">
            <a:schemeClr val="accent1"/>
          </a:lnRef>
          <a:fillRef idx="0">
            <a:schemeClr val="accent1"/>
          </a:fillRef>
          <a:effectRef idx="1">
            <a:schemeClr val="accent1"/>
          </a:effectRef>
          <a:fontRef idx="minor">
            <a:schemeClr val="tx1"/>
          </a:fontRef>
        </p:style>
        <p:txBody>
          <a:bodyPr/>
          <a:lstStyle/>
          <a:p>
            <a:pPr eaLnBrk="1" hangingPunct="1">
              <a:defRPr/>
            </a:pPr>
            <a:endParaRPr lang="en-US"/>
          </a:p>
        </p:txBody>
      </p:sp>
      <p:sp>
        <p:nvSpPr>
          <p:cNvPr id="2" name="Rectangle 12"/>
          <p:cNvSpPr>
            <a:spLocks noChangeArrowheads="1"/>
          </p:cNvSpPr>
          <p:nvPr userDrawn="1"/>
        </p:nvSpPr>
        <p:spPr bwMode="auto">
          <a:xfrm>
            <a:off x="0" y="-184150"/>
            <a:ext cx="184150" cy="36830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eaLnBrk="1" hangingPunct="1">
              <a:defRPr/>
            </a:pPr>
            <a:endParaRPr lang="en-US">
              <a:latin typeface="Arial" panose="020B0604020202020204" pitchFamily="34" charset="0"/>
              <a:cs typeface="Arial" panose="020B0604020202020204" pitchFamily="34" charset="0"/>
            </a:endParaRPr>
          </a:p>
        </p:txBody>
      </p:sp>
      <p:cxnSp>
        <p:nvCxnSpPr>
          <p:cNvPr id="5" name="Straight Connector 4"/>
          <p:cNvCxnSpPr/>
          <p:nvPr userDrawn="1"/>
        </p:nvCxnSpPr>
        <p:spPr>
          <a:xfrm>
            <a:off x="304800" y="6240463"/>
            <a:ext cx="11701463"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Date Placeholder 6"/>
          <p:cNvSpPr>
            <a:spLocks noGrp="1"/>
          </p:cNvSpPr>
          <p:nvPr>
            <p:ph type="dt" sz="half" idx="2"/>
          </p:nvPr>
        </p:nvSpPr>
        <p:spPr>
          <a:xfrm>
            <a:off x="2049463" y="6357938"/>
            <a:ext cx="2844800" cy="365125"/>
          </a:xfrm>
          <a:prstGeom prst="rect">
            <a:avLst/>
          </a:prstGeom>
        </p:spPr>
        <p:txBody>
          <a:bodyPr vert="horz" lIns="91440" tIns="45720" rIns="91440" bIns="45720" rtlCol="0" anchor="ctr"/>
          <a:lstStyle>
            <a:lvl1pPr algn="l" eaLnBrk="1" hangingPunct="1">
              <a:defRPr sz="1600" b="1">
                <a:solidFill>
                  <a:schemeClr val="tx2"/>
                </a:solidFill>
                <a:latin typeface="Arial" panose="020B0604020202020204" pitchFamily="34" charset="0"/>
                <a:cs typeface="Arial" panose="020B0604020202020204" pitchFamily="34" charset="0"/>
              </a:defRPr>
            </a:lvl1pPr>
          </a:lstStyle>
          <a:p>
            <a:pPr>
              <a:defRPr/>
            </a:pPr>
            <a:fld id="{5F8319DA-E2AB-455D-B634-7F22E7110C0C}" type="datetime1">
              <a:rPr lang="en-US"/>
              <a:t>10/7/2021</a:t>
            </a:fld>
            <a:endParaRPr lang="en-US"/>
          </a:p>
        </p:txBody>
      </p:sp>
      <p:sp>
        <p:nvSpPr>
          <p:cNvPr id="8" name="Slide Number Placeholder 7"/>
          <p:cNvSpPr>
            <a:spLocks noGrp="1"/>
          </p:cNvSpPr>
          <p:nvPr>
            <p:ph type="sldNum" sz="quarter" idx="4"/>
          </p:nvPr>
        </p:nvSpPr>
        <p:spPr>
          <a:xfrm>
            <a:off x="9161463" y="6357938"/>
            <a:ext cx="2844800" cy="365125"/>
          </a:xfrm>
          <a:prstGeom prst="rect">
            <a:avLst/>
          </a:prstGeom>
        </p:spPr>
        <p:txBody>
          <a:bodyPr vert="horz" wrap="square" lIns="91440" tIns="45720" rIns="91440" bIns="45720" numCol="1" anchor="ctr" anchorCtr="0" compatLnSpc="1"/>
          <a:lstStyle>
            <a:lvl1pPr algn="r" eaLnBrk="1" hangingPunct="1">
              <a:defRPr b="1" smtClean="0">
                <a:solidFill>
                  <a:schemeClr val="tx2"/>
                </a:solidFill>
              </a:defRPr>
            </a:lvl1pPr>
          </a:lstStyle>
          <a:p>
            <a:pPr>
              <a:defRPr/>
            </a:pPr>
            <a:fld id="{28DA2B7D-C2B2-439F-B957-1CD0853AC2E1}" type="slidenum">
              <a:rPr lang="en-US" altLang="en-US"/>
              <a:t>‹#›</a:t>
            </a:fld>
            <a:endParaRPr lang="en-US" altLang="en-US"/>
          </a:p>
        </p:txBody>
      </p:sp>
      <p:pic>
        <p:nvPicPr>
          <p:cNvPr id="1034" name="Picture 4" descr="TOA NHA TRUNG TAM DHSPK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463" y="6223000"/>
            <a:ext cx="186372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73"/>
          <p:cNvSpPr>
            <a:spLocks noChangeArrowheads="1"/>
          </p:cNvSpPr>
          <p:nvPr userDrawn="1"/>
        </p:nvSpPr>
        <p:spPr bwMode="auto">
          <a:xfrm>
            <a:off x="2049463" y="1084263"/>
            <a:ext cx="10142537" cy="198437"/>
          </a:xfrm>
          <a:prstGeom prst="rect">
            <a:avLst/>
          </a:prstGeom>
          <a:noFill/>
          <a:ln>
            <a:noFill/>
          </a:ln>
        </p:spPr>
        <p:txBody>
          <a:bodyPr lIns="0" tIns="0"/>
          <a:lstStyle/>
          <a:p>
            <a:pPr algn="r" eaLnBrk="1" hangingPunct="1">
              <a:spcBef>
                <a:spcPct val="50000"/>
              </a:spcBef>
              <a:defRPr/>
            </a:pPr>
            <a:r>
              <a:rPr lang="en-US" sz="1050" b="1" dirty="0">
                <a:solidFill>
                  <a:srgbClr val="001D4B"/>
                </a:solidFill>
                <a:latin typeface="Arial" panose="020B0604020202020204" pitchFamily="34" charset="0"/>
                <a:cs typeface="Arial" panose="020B0604020202020204" pitchFamily="34" charset="0"/>
              </a:rPr>
              <a:t>HCMC UNIVERSITY OF TECHNOLOGY AND  EDUCATION </a:t>
            </a:r>
          </a:p>
        </p:txBody>
      </p:sp>
      <p:pic>
        <p:nvPicPr>
          <p:cNvPr id="1036" name="Picture 15"/>
          <p:cNvPicPr>
            <a:picLocks noChangeAspect="1"/>
          </p:cNvPicPr>
          <p:nvPr userDrawn="1"/>
        </p:nvPicPr>
        <p:blipFill>
          <a:blip r:embed="rId14">
            <a:extLst>
              <a:ext uri="{28A0092B-C50C-407E-A947-70E740481C1C}">
                <a14:useLocalDpi xmlns:a14="http://schemas.microsoft.com/office/drawing/2010/main" val="0"/>
              </a:ext>
            </a:extLst>
          </a:blip>
          <a:srcRect r="79710"/>
          <a:stretch>
            <a:fillRect/>
          </a:stretch>
        </p:blipFill>
        <p:spPr bwMode="auto">
          <a:xfrm>
            <a:off x="147638" y="33338"/>
            <a:ext cx="116046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6">
                                            <p:txEl>
                                              <p:pRg st="1" end="1"/>
                                            </p:txEl>
                                          </p:spTgt>
                                        </p:tgtEl>
                                        <p:attrNameLst>
                                          <p:attrName>style.visibility</p:attrName>
                                        </p:attrNameLst>
                                      </p:cBhvr>
                                      <p:to>
                                        <p:strVal val="visible"/>
                                      </p:to>
                                    </p:set>
                                    <p:animEffect transition="in" filter="fade">
                                      <p:cBhvr>
                                        <p:cTn id="10" dur="500"/>
                                        <p:tgtEl>
                                          <p:spTgt spid="102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6">
                                            <p:txEl>
                                              <p:pRg st="2" end="2"/>
                                            </p:txEl>
                                          </p:spTgt>
                                        </p:tgtEl>
                                        <p:attrNameLst>
                                          <p:attrName>style.visibility</p:attrName>
                                        </p:attrNameLst>
                                      </p:cBhvr>
                                      <p:to>
                                        <p:strVal val="visible"/>
                                      </p:to>
                                    </p:set>
                                    <p:animEffect transition="in" filter="fade">
                                      <p:cBhvr>
                                        <p:cTn id="13" dur="500"/>
                                        <p:tgtEl>
                                          <p:spTgt spid="102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6">
                                            <p:txEl>
                                              <p:pRg st="3" end="3"/>
                                            </p:txEl>
                                          </p:spTgt>
                                        </p:tgtEl>
                                        <p:attrNameLst>
                                          <p:attrName>style.visibility</p:attrName>
                                        </p:attrNameLst>
                                      </p:cBhvr>
                                      <p:to>
                                        <p:strVal val="visible"/>
                                      </p:to>
                                    </p:set>
                                    <p:animEffect transition="in" filter="fade">
                                      <p:cBhvr>
                                        <p:cTn id="16" dur="500"/>
                                        <p:tgtEl>
                                          <p:spTgt spid="102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26">
                                            <p:txEl>
                                              <p:pRg st="4" end="4"/>
                                            </p:txEl>
                                          </p:spTgt>
                                        </p:tgtEl>
                                        <p:attrNameLst>
                                          <p:attrName>style.visibility</p:attrName>
                                        </p:attrNameLst>
                                      </p:cBhvr>
                                      <p:to>
                                        <p:strVal val="visible"/>
                                      </p:to>
                                    </p:set>
                                    <p:animEffect transition="in" filter="fade">
                                      <p:cBhvr>
                                        <p:cTn id="19"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p:tmplLst>
          <p:tmpl lvl="1">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hf sldNum="0" hdr="0" ftr="0" dt="0"/>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Arial" panose="020B0604020202020204" pitchFamily="34" charset="0"/>
        </a:defRPr>
      </a:lvl2pPr>
      <a:lvl3pPr algn="l" rtl="0" eaLnBrk="0" fontAlgn="base" hangingPunct="0">
        <a:spcBef>
          <a:spcPct val="0"/>
        </a:spcBef>
        <a:spcAft>
          <a:spcPct val="0"/>
        </a:spcAft>
        <a:defRPr sz="3200">
          <a:solidFill>
            <a:schemeClr val="tx1"/>
          </a:solidFill>
          <a:latin typeface="Arial" panose="020B0604020202020204" pitchFamily="34" charset="0"/>
        </a:defRPr>
      </a:lvl3pPr>
      <a:lvl4pPr algn="l" rtl="0" eaLnBrk="0" fontAlgn="base" hangingPunct="0">
        <a:spcBef>
          <a:spcPct val="0"/>
        </a:spcBef>
        <a:spcAft>
          <a:spcPct val="0"/>
        </a:spcAft>
        <a:defRPr sz="3200">
          <a:solidFill>
            <a:schemeClr val="tx1"/>
          </a:solidFill>
          <a:latin typeface="Arial" panose="020B0604020202020204" pitchFamily="34" charset="0"/>
        </a:defRPr>
      </a:lvl4pPr>
      <a:lvl5pPr algn="l" rtl="0" eaLnBrk="0" fontAlgn="base" hangingPunct="0">
        <a:spcBef>
          <a:spcPct val="0"/>
        </a:spcBef>
        <a:spcAft>
          <a:spcPct val="0"/>
        </a:spcAft>
        <a:defRPr sz="3200">
          <a:solidFill>
            <a:schemeClr val="tx1"/>
          </a:solidFill>
          <a:latin typeface="Arial" panose="020B0604020202020204" pitchFamily="34" charset="0"/>
        </a:defRPr>
      </a:lvl5pPr>
      <a:lvl6pPr marL="457200" algn="ctr" rtl="0" fontAlgn="base">
        <a:spcBef>
          <a:spcPct val="0"/>
        </a:spcBef>
        <a:spcAft>
          <a:spcPct val="0"/>
        </a:spcAft>
        <a:defRPr sz="2800">
          <a:solidFill>
            <a:schemeClr val="tx1"/>
          </a:solidFill>
          <a:latin typeface="Arial" panose="020B0604020202020204" pitchFamily="34" charset="0"/>
        </a:defRPr>
      </a:lvl6pPr>
      <a:lvl7pPr marL="914400" algn="ctr" rtl="0" fontAlgn="base">
        <a:spcBef>
          <a:spcPct val="0"/>
        </a:spcBef>
        <a:spcAft>
          <a:spcPct val="0"/>
        </a:spcAft>
        <a:defRPr sz="2800">
          <a:solidFill>
            <a:schemeClr val="tx1"/>
          </a:solidFill>
          <a:latin typeface="Arial" panose="020B0604020202020204" pitchFamily="34" charset="0"/>
        </a:defRPr>
      </a:lvl7pPr>
      <a:lvl8pPr marL="1371600" algn="ctr" rtl="0" fontAlgn="base">
        <a:spcBef>
          <a:spcPct val="0"/>
        </a:spcBef>
        <a:spcAft>
          <a:spcPct val="0"/>
        </a:spcAft>
        <a:defRPr sz="2800">
          <a:solidFill>
            <a:schemeClr val="tx1"/>
          </a:solidFill>
          <a:latin typeface="Arial" panose="020B0604020202020204" pitchFamily="34" charset="0"/>
        </a:defRPr>
      </a:lvl8pPr>
      <a:lvl9pPr marL="1828800" algn="ctr" rtl="0" fontAlgn="base">
        <a:spcBef>
          <a:spcPct val="0"/>
        </a:spcBef>
        <a:spcAft>
          <a:spcPct val="0"/>
        </a:spcAft>
        <a:defRPr sz="2800">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ü"/>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Char char="•"/>
        <a:defRPr sz="20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jpeg"/><Relationship Id="rId7" Type="http://schemas.openxmlformats.org/officeDocument/2006/relationships/image" Target="../media/image4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1.wmf"/><Relationship Id="rId10" Type="http://schemas.openxmlformats.org/officeDocument/2006/relationships/image" Target="../media/image43.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67.jpeg"/></Relationships>
</file>

<file path=ppt/slides/_rels/slide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Placeholder 2"/>
          <p:cNvSpPr>
            <a:spLocks noGrp="1" noChangeArrowheads="1"/>
          </p:cNvSpPr>
          <p:nvPr>
            <p:ph type="body" idx="1"/>
          </p:nvPr>
        </p:nvSpPr>
        <p:spPr>
          <a:xfrm>
            <a:off x="3420110" y="4235452"/>
            <a:ext cx="6450013" cy="1260476"/>
          </a:xfrm>
        </p:spPr>
        <p:txBody>
          <a:bodyPr/>
          <a:lstStyle/>
          <a:p>
            <a:r>
              <a:rPr lang="en-US" altLang="en-US"/>
              <a:t>NHÓM THỰC HIỆN: NHÓM 5</a:t>
            </a:r>
          </a:p>
          <a:p>
            <a:pPr marL="457200" indent="-457200">
              <a:buAutoNum type="arabicPeriod"/>
            </a:pPr>
            <a:r>
              <a:rPr lang="en-US" altLang="en-US"/>
              <a:t>VÕ QUANG LONG		</a:t>
            </a:r>
          </a:p>
          <a:p>
            <a:pPr marL="457200" indent="-457200">
              <a:buAutoNum type="arabicPeriod"/>
            </a:pPr>
            <a:r>
              <a:rPr lang="en-US" altLang="en-US"/>
              <a:t>PHẠM QUỐC BẢO</a:t>
            </a:r>
          </a:p>
        </p:txBody>
      </p:sp>
      <p:sp>
        <p:nvSpPr>
          <p:cNvPr id="6" name="Text Placeholder 2"/>
          <p:cNvSpPr txBox="1">
            <a:spLocks noChangeArrowheads="1"/>
          </p:cNvSpPr>
          <p:nvPr/>
        </p:nvSpPr>
        <p:spPr bwMode="auto">
          <a:xfrm>
            <a:off x="3060700" y="2471738"/>
            <a:ext cx="6450013" cy="530225"/>
          </a:xfrm>
          <a:prstGeom prst="rect">
            <a:avLst/>
          </a:prstGeom>
          <a:noFill/>
          <a:ln>
            <a:noFill/>
          </a:ln>
        </p:spPr>
        <p:txBody>
          <a:bodyPr anchor="b"/>
          <a:lstStyle>
            <a:lvl1pPr marL="0" indent="0" algn="l" rtl="0" eaLnBrk="0" fontAlgn="base" hangingPunct="0">
              <a:spcBef>
                <a:spcPct val="20000"/>
              </a:spcBef>
              <a:spcAft>
                <a:spcPct val="0"/>
              </a:spcAft>
              <a:buClr>
                <a:schemeClr val="tx2"/>
              </a:buClr>
              <a:buFont typeface="Wingdings" panose="05000000000000000000" pitchFamily="2" charset="2"/>
              <a:buNone/>
              <a:defRPr sz="2000">
                <a:solidFill>
                  <a:schemeClr val="tx1"/>
                </a:solidFill>
                <a:latin typeface="+mn-lt"/>
                <a:ea typeface="+mn-ea"/>
                <a:cs typeface="+mn-cs"/>
              </a:defRPr>
            </a:lvl1pPr>
            <a:lvl2pPr marL="457200" indent="0" algn="l" rtl="0" eaLnBrk="0" fontAlgn="base" hangingPunct="0">
              <a:spcBef>
                <a:spcPct val="20000"/>
              </a:spcBef>
              <a:spcAft>
                <a:spcPct val="0"/>
              </a:spcAft>
              <a:buClr>
                <a:schemeClr val="accent1"/>
              </a:buClr>
              <a:buFont typeface="Wingdings" panose="05000000000000000000" pitchFamily="2" charset="2"/>
              <a:buNone/>
              <a:defRPr sz="1800">
                <a:solidFill>
                  <a:schemeClr val="tx1"/>
                </a:solidFill>
                <a:latin typeface="+mn-lt"/>
              </a:defRPr>
            </a:lvl2pPr>
            <a:lvl3pPr marL="914400" indent="0" algn="l" rtl="0" eaLnBrk="0" fontAlgn="base" hangingPunct="0">
              <a:spcBef>
                <a:spcPct val="20000"/>
              </a:spcBef>
              <a:spcAft>
                <a:spcPct val="0"/>
              </a:spcAft>
              <a:buClr>
                <a:schemeClr val="tx1"/>
              </a:buClr>
              <a:buNone/>
              <a:defRPr sz="1600">
                <a:solidFill>
                  <a:schemeClr val="tx1"/>
                </a:solidFill>
                <a:latin typeface="+mn-lt"/>
              </a:defRPr>
            </a:lvl3pPr>
            <a:lvl4pPr marL="1371600" indent="0" algn="l" rtl="0" eaLnBrk="0" fontAlgn="base" hangingPunct="0">
              <a:spcBef>
                <a:spcPct val="20000"/>
              </a:spcBef>
              <a:spcAft>
                <a:spcPct val="0"/>
              </a:spcAft>
              <a:buNone/>
              <a:defRPr sz="1400">
                <a:solidFill>
                  <a:schemeClr val="tx1"/>
                </a:solidFill>
                <a:latin typeface="+mn-lt"/>
              </a:defRPr>
            </a:lvl4pPr>
            <a:lvl5pPr marL="1828800" indent="0" algn="l" rtl="0" eaLnBrk="0" fontAlgn="base" hangingPunct="0">
              <a:spcBef>
                <a:spcPct val="20000"/>
              </a:spcBef>
              <a:spcAft>
                <a:spcPct val="0"/>
              </a:spcAft>
              <a:buNone/>
              <a:defRPr sz="1400">
                <a:solidFill>
                  <a:schemeClr val="tx1"/>
                </a:solidFill>
                <a:latin typeface="+mn-lt"/>
              </a:defRPr>
            </a:lvl5pPr>
            <a:lvl6pPr marL="2286000" indent="0" algn="l" rtl="0" fontAlgn="base">
              <a:spcBef>
                <a:spcPct val="20000"/>
              </a:spcBef>
              <a:spcAft>
                <a:spcPct val="0"/>
              </a:spcAft>
              <a:buNone/>
              <a:defRPr sz="1400">
                <a:solidFill>
                  <a:schemeClr val="tx1"/>
                </a:solidFill>
                <a:latin typeface="+mn-lt"/>
              </a:defRPr>
            </a:lvl6pPr>
            <a:lvl7pPr marL="2743200" indent="0" algn="l" rtl="0" fontAlgn="base">
              <a:spcBef>
                <a:spcPct val="20000"/>
              </a:spcBef>
              <a:spcAft>
                <a:spcPct val="0"/>
              </a:spcAft>
              <a:buNone/>
              <a:defRPr sz="1400">
                <a:solidFill>
                  <a:schemeClr val="tx1"/>
                </a:solidFill>
                <a:latin typeface="+mn-lt"/>
              </a:defRPr>
            </a:lvl7pPr>
            <a:lvl8pPr marL="3200400" indent="0" algn="l" rtl="0" fontAlgn="base">
              <a:spcBef>
                <a:spcPct val="20000"/>
              </a:spcBef>
              <a:spcAft>
                <a:spcPct val="0"/>
              </a:spcAft>
              <a:buNone/>
              <a:defRPr sz="1400">
                <a:solidFill>
                  <a:schemeClr val="tx1"/>
                </a:solidFill>
                <a:latin typeface="+mn-lt"/>
              </a:defRPr>
            </a:lvl8pPr>
            <a:lvl9pPr marL="3657600" indent="0" algn="l" rtl="0" fontAlgn="base">
              <a:spcBef>
                <a:spcPct val="20000"/>
              </a:spcBef>
              <a:spcAft>
                <a:spcPct val="0"/>
              </a:spcAft>
              <a:buNone/>
              <a:defRPr sz="1400">
                <a:solidFill>
                  <a:schemeClr val="tx1"/>
                </a:solidFill>
                <a:latin typeface="+mn-lt"/>
              </a:defRPr>
            </a:lvl9pPr>
          </a:lstStyle>
          <a:p>
            <a:pPr>
              <a:defRPr/>
            </a:pPr>
            <a:r>
              <a:rPr lang="en-US" altLang="en-US" sz="2800" kern="0" dirty="0">
                <a:solidFill>
                  <a:srgbClr val="1106EC"/>
                </a:solidFill>
              </a:rPr>
              <a:t>NỘI DUNG:</a:t>
            </a:r>
          </a:p>
        </p:txBody>
      </p:sp>
      <p:sp>
        <p:nvSpPr>
          <p:cNvPr id="3" name="Text Placeholder 2"/>
          <p:cNvSpPr txBox="1">
            <a:spLocks noChangeArrowheads="1"/>
          </p:cNvSpPr>
          <p:nvPr/>
        </p:nvSpPr>
        <p:spPr bwMode="auto">
          <a:xfrm>
            <a:off x="5446713" y="1290638"/>
            <a:ext cx="2921000" cy="528637"/>
          </a:xfrm>
          <a:prstGeom prst="rect">
            <a:avLst/>
          </a:prstGeom>
          <a:noFill/>
          <a:ln>
            <a:noFill/>
          </a:ln>
        </p:spPr>
        <p:txBody>
          <a:bodyPr anchor="b"/>
          <a:lstStyle>
            <a:lvl1pPr marL="0" indent="0" algn="l" rtl="0" eaLnBrk="0" fontAlgn="base" hangingPunct="0">
              <a:spcBef>
                <a:spcPct val="20000"/>
              </a:spcBef>
              <a:spcAft>
                <a:spcPct val="0"/>
              </a:spcAft>
              <a:buClr>
                <a:schemeClr val="tx2"/>
              </a:buClr>
              <a:buFont typeface="Wingdings" panose="05000000000000000000" pitchFamily="2" charset="2"/>
              <a:buNone/>
              <a:defRPr sz="2000">
                <a:solidFill>
                  <a:schemeClr val="tx1"/>
                </a:solidFill>
                <a:latin typeface="+mn-lt"/>
                <a:ea typeface="+mn-ea"/>
                <a:cs typeface="+mn-cs"/>
              </a:defRPr>
            </a:lvl1pPr>
            <a:lvl2pPr marL="457200" indent="0" algn="l" rtl="0" eaLnBrk="0" fontAlgn="base" hangingPunct="0">
              <a:spcBef>
                <a:spcPct val="20000"/>
              </a:spcBef>
              <a:spcAft>
                <a:spcPct val="0"/>
              </a:spcAft>
              <a:buClr>
                <a:schemeClr val="accent1"/>
              </a:buClr>
              <a:buFont typeface="Wingdings" panose="05000000000000000000" pitchFamily="2" charset="2"/>
              <a:buNone/>
              <a:defRPr sz="1800">
                <a:solidFill>
                  <a:schemeClr val="tx1"/>
                </a:solidFill>
                <a:latin typeface="+mn-lt"/>
              </a:defRPr>
            </a:lvl2pPr>
            <a:lvl3pPr marL="914400" indent="0" algn="l" rtl="0" eaLnBrk="0" fontAlgn="base" hangingPunct="0">
              <a:spcBef>
                <a:spcPct val="20000"/>
              </a:spcBef>
              <a:spcAft>
                <a:spcPct val="0"/>
              </a:spcAft>
              <a:buClr>
                <a:schemeClr val="tx1"/>
              </a:buClr>
              <a:buNone/>
              <a:defRPr sz="1600">
                <a:solidFill>
                  <a:schemeClr val="tx1"/>
                </a:solidFill>
                <a:latin typeface="+mn-lt"/>
              </a:defRPr>
            </a:lvl3pPr>
            <a:lvl4pPr marL="1371600" indent="0" algn="l" rtl="0" eaLnBrk="0" fontAlgn="base" hangingPunct="0">
              <a:spcBef>
                <a:spcPct val="20000"/>
              </a:spcBef>
              <a:spcAft>
                <a:spcPct val="0"/>
              </a:spcAft>
              <a:buNone/>
              <a:defRPr sz="1400">
                <a:solidFill>
                  <a:schemeClr val="tx1"/>
                </a:solidFill>
                <a:latin typeface="+mn-lt"/>
              </a:defRPr>
            </a:lvl4pPr>
            <a:lvl5pPr marL="1828800" indent="0" algn="l" rtl="0" eaLnBrk="0" fontAlgn="base" hangingPunct="0">
              <a:spcBef>
                <a:spcPct val="20000"/>
              </a:spcBef>
              <a:spcAft>
                <a:spcPct val="0"/>
              </a:spcAft>
              <a:buNone/>
              <a:defRPr sz="1400">
                <a:solidFill>
                  <a:schemeClr val="tx1"/>
                </a:solidFill>
                <a:latin typeface="+mn-lt"/>
              </a:defRPr>
            </a:lvl5pPr>
            <a:lvl6pPr marL="2286000" indent="0" algn="l" rtl="0" fontAlgn="base">
              <a:spcBef>
                <a:spcPct val="20000"/>
              </a:spcBef>
              <a:spcAft>
                <a:spcPct val="0"/>
              </a:spcAft>
              <a:buNone/>
              <a:defRPr sz="1400">
                <a:solidFill>
                  <a:schemeClr val="tx1"/>
                </a:solidFill>
                <a:latin typeface="+mn-lt"/>
              </a:defRPr>
            </a:lvl6pPr>
            <a:lvl7pPr marL="2743200" indent="0" algn="l" rtl="0" fontAlgn="base">
              <a:spcBef>
                <a:spcPct val="20000"/>
              </a:spcBef>
              <a:spcAft>
                <a:spcPct val="0"/>
              </a:spcAft>
              <a:buNone/>
              <a:defRPr sz="1400">
                <a:solidFill>
                  <a:schemeClr val="tx1"/>
                </a:solidFill>
                <a:latin typeface="+mn-lt"/>
              </a:defRPr>
            </a:lvl7pPr>
            <a:lvl8pPr marL="3200400" indent="0" algn="l" rtl="0" fontAlgn="base">
              <a:spcBef>
                <a:spcPct val="20000"/>
              </a:spcBef>
              <a:spcAft>
                <a:spcPct val="0"/>
              </a:spcAft>
              <a:buNone/>
              <a:defRPr sz="1400">
                <a:solidFill>
                  <a:schemeClr val="tx1"/>
                </a:solidFill>
                <a:latin typeface="+mn-lt"/>
              </a:defRPr>
            </a:lvl8pPr>
            <a:lvl9pPr marL="3657600" indent="0" algn="l" rtl="0" fontAlgn="base">
              <a:spcBef>
                <a:spcPct val="20000"/>
              </a:spcBef>
              <a:spcAft>
                <a:spcPct val="0"/>
              </a:spcAft>
              <a:buNone/>
              <a:defRPr sz="1400">
                <a:solidFill>
                  <a:schemeClr val="tx1"/>
                </a:solidFill>
                <a:latin typeface="+mn-lt"/>
              </a:defRPr>
            </a:lvl9pPr>
          </a:lstStyle>
          <a:p>
            <a:pPr>
              <a:defRPr/>
            </a:pPr>
            <a:r>
              <a:rPr lang="en-US" altLang="en-US" kern="0" dirty="0"/>
              <a:t>BÁO CÁO LẦN 1 </a:t>
            </a:r>
          </a:p>
        </p:txBody>
      </p:sp>
      <p:sp>
        <p:nvSpPr>
          <p:cNvPr id="4" name="Text Placeholder 2"/>
          <p:cNvSpPr txBox="1">
            <a:spLocks noChangeArrowheads="1"/>
          </p:cNvSpPr>
          <p:nvPr/>
        </p:nvSpPr>
        <p:spPr bwMode="auto">
          <a:xfrm>
            <a:off x="3420111" y="1818958"/>
            <a:ext cx="6208712" cy="415925"/>
          </a:xfrm>
          <a:prstGeom prst="rect">
            <a:avLst/>
          </a:prstGeom>
          <a:noFill/>
          <a:ln>
            <a:noFill/>
          </a:ln>
        </p:spPr>
        <p:txBody>
          <a:bodyPr anchor="b"/>
          <a:lstStyle>
            <a:lvl1pPr marL="0" indent="0" algn="l" rtl="0" eaLnBrk="0" fontAlgn="base" hangingPunct="0">
              <a:spcBef>
                <a:spcPct val="20000"/>
              </a:spcBef>
              <a:spcAft>
                <a:spcPct val="0"/>
              </a:spcAft>
              <a:buClr>
                <a:schemeClr val="tx2"/>
              </a:buClr>
              <a:buFont typeface="Wingdings" panose="05000000000000000000" pitchFamily="2" charset="2"/>
              <a:buNone/>
              <a:defRPr sz="2000">
                <a:solidFill>
                  <a:schemeClr val="tx1"/>
                </a:solidFill>
                <a:latin typeface="+mn-lt"/>
                <a:ea typeface="+mn-ea"/>
                <a:cs typeface="+mn-cs"/>
              </a:defRPr>
            </a:lvl1pPr>
            <a:lvl2pPr marL="457200" indent="0" algn="l" rtl="0" eaLnBrk="0" fontAlgn="base" hangingPunct="0">
              <a:spcBef>
                <a:spcPct val="20000"/>
              </a:spcBef>
              <a:spcAft>
                <a:spcPct val="0"/>
              </a:spcAft>
              <a:buClr>
                <a:schemeClr val="accent1"/>
              </a:buClr>
              <a:buFont typeface="Wingdings" panose="05000000000000000000" pitchFamily="2" charset="2"/>
              <a:buNone/>
              <a:defRPr sz="1800">
                <a:solidFill>
                  <a:schemeClr val="tx1"/>
                </a:solidFill>
                <a:latin typeface="+mn-lt"/>
              </a:defRPr>
            </a:lvl2pPr>
            <a:lvl3pPr marL="914400" indent="0" algn="l" rtl="0" eaLnBrk="0" fontAlgn="base" hangingPunct="0">
              <a:spcBef>
                <a:spcPct val="20000"/>
              </a:spcBef>
              <a:spcAft>
                <a:spcPct val="0"/>
              </a:spcAft>
              <a:buClr>
                <a:schemeClr val="tx1"/>
              </a:buClr>
              <a:buNone/>
              <a:defRPr sz="1600">
                <a:solidFill>
                  <a:schemeClr val="tx1"/>
                </a:solidFill>
                <a:latin typeface="+mn-lt"/>
              </a:defRPr>
            </a:lvl3pPr>
            <a:lvl4pPr marL="1371600" indent="0" algn="l" rtl="0" eaLnBrk="0" fontAlgn="base" hangingPunct="0">
              <a:spcBef>
                <a:spcPct val="20000"/>
              </a:spcBef>
              <a:spcAft>
                <a:spcPct val="0"/>
              </a:spcAft>
              <a:buNone/>
              <a:defRPr sz="1400">
                <a:solidFill>
                  <a:schemeClr val="tx1"/>
                </a:solidFill>
                <a:latin typeface="+mn-lt"/>
              </a:defRPr>
            </a:lvl4pPr>
            <a:lvl5pPr marL="1828800" indent="0" algn="l" rtl="0" eaLnBrk="0" fontAlgn="base" hangingPunct="0">
              <a:spcBef>
                <a:spcPct val="20000"/>
              </a:spcBef>
              <a:spcAft>
                <a:spcPct val="0"/>
              </a:spcAft>
              <a:buNone/>
              <a:defRPr sz="1400">
                <a:solidFill>
                  <a:schemeClr val="tx1"/>
                </a:solidFill>
                <a:latin typeface="+mn-lt"/>
              </a:defRPr>
            </a:lvl5pPr>
            <a:lvl6pPr marL="2286000" indent="0" algn="l" rtl="0" fontAlgn="base">
              <a:spcBef>
                <a:spcPct val="20000"/>
              </a:spcBef>
              <a:spcAft>
                <a:spcPct val="0"/>
              </a:spcAft>
              <a:buNone/>
              <a:defRPr sz="1400">
                <a:solidFill>
                  <a:schemeClr val="tx1"/>
                </a:solidFill>
                <a:latin typeface="+mn-lt"/>
              </a:defRPr>
            </a:lvl6pPr>
            <a:lvl7pPr marL="2743200" indent="0" algn="l" rtl="0" fontAlgn="base">
              <a:spcBef>
                <a:spcPct val="20000"/>
              </a:spcBef>
              <a:spcAft>
                <a:spcPct val="0"/>
              </a:spcAft>
              <a:buNone/>
              <a:defRPr sz="1400">
                <a:solidFill>
                  <a:schemeClr val="tx1"/>
                </a:solidFill>
                <a:latin typeface="+mn-lt"/>
              </a:defRPr>
            </a:lvl7pPr>
            <a:lvl8pPr marL="3200400" indent="0" algn="l" rtl="0" fontAlgn="base">
              <a:spcBef>
                <a:spcPct val="20000"/>
              </a:spcBef>
              <a:spcAft>
                <a:spcPct val="0"/>
              </a:spcAft>
              <a:buNone/>
              <a:defRPr sz="1400">
                <a:solidFill>
                  <a:schemeClr val="tx1"/>
                </a:solidFill>
                <a:latin typeface="+mn-lt"/>
              </a:defRPr>
            </a:lvl8pPr>
            <a:lvl9pPr marL="3657600" indent="0" algn="l" rtl="0" fontAlgn="base">
              <a:spcBef>
                <a:spcPct val="20000"/>
              </a:spcBef>
              <a:spcAft>
                <a:spcPct val="0"/>
              </a:spcAft>
              <a:buNone/>
              <a:defRPr sz="1400">
                <a:solidFill>
                  <a:schemeClr val="tx1"/>
                </a:solidFill>
                <a:latin typeface="+mn-lt"/>
              </a:defRPr>
            </a:lvl9pPr>
          </a:lstStyle>
          <a:p>
            <a:pPr algn="ctr">
              <a:defRPr/>
            </a:pPr>
            <a:r>
              <a:rPr lang="en-US" altLang="en-US" kern="0"/>
              <a:t>MÔN: XỬ LÝ ẢNH NÂNG CAO</a:t>
            </a:r>
            <a:endParaRPr lang="en-US" altLang="en-US" kern="0" dirty="0"/>
          </a:p>
        </p:txBody>
      </p:sp>
      <p:sp>
        <p:nvSpPr>
          <p:cNvPr id="5" name="Text Placeholder 2"/>
          <p:cNvSpPr txBox="1">
            <a:spLocks noChangeArrowheads="1"/>
          </p:cNvSpPr>
          <p:nvPr/>
        </p:nvSpPr>
        <p:spPr bwMode="auto">
          <a:xfrm>
            <a:off x="3411537" y="3706814"/>
            <a:ext cx="5368925" cy="528638"/>
          </a:xfrm>
          <a:prstGeom prst="rect">
            <a:avLst/>
          </a:prstGeom>
          <a:noFill/>
          <a:ln>
            <a:noFill/>
          </a:ln>
        </p:spPr>
        <p:txBody>
          <a:bodyPr anchor="b"/>
          <a:lstStyle>
            <a:lvl1pPr marL="0" indent="0" algn="l" rtl="0" eaLnBrk="0" fontAlgn="base" hangingPunct="0">
              <a:spcBef>
                <a:spcPct val="20000"/>
              </a:spcBef>
              <a:spcAft>
                <a:spcPct val="0"/>
              </a:spcAft>
              <a:buClr>
                <a:schemeClr val="tx2"/>
              </a:buClr>
              <a:buFont typeface="Wingdings" panose="05000000000000000000" pitchFamily="2" charset="2"/>
              <a:buNone/>
              <a:defRPr sz="2000">
                <a:solidFill>
                  <a:schemeClr val="tx1"/>
                </a:solidFill>
                <a:latin typeface="+mn-lt"/>
                <a:ea typeface="+mn-ea"/>
                <a:cs typeface="+mn-cs"/>
              </a:defRPr>
            </a:lvl1pPr>
            <a:lvl2pPr marL="457200" indent="0" algn="l" rtl="0" eaLnBrk="0" fontAlgn="base" hangingPunct="0">
              <a:spcBef>
                <a:spcPct val="20000"/>
              </a:spcBef>
              <a:spcAft>
                <a:spcPct val="0"/>
              </a:spcAft>
              <a:buClr>
                <a:schemeClr val="accent1"/>
              </a:buClr>
              <a:buFont typeface="Wingdings" panose="05000000000000000000" pitchFamily="2" charset="2"/>
              <a:buNone/>
              <a:defRPr sz="1800">
                <a:solidFill>
                  <a:schemeClr val="tx1"/>
                </a:solidFill>
                <a:latin typeface="+mn-lt"/>
              </a:defRPr>
            </a:lvl2pPr>
            <a:lvl3pPr marL="914400" indent="0" algn="l" rtl="0" eaLnBrk="0" fontAlgn="base" hangingPunct="0">
              <a:spcBef>
                <a:spcPct val="20000"/>
              </a:spcBef>
              <a:spcAft>
                <a:spcPct val="0"/>
              </a:spcAft>
              <a:buClr>
                <a:schemeClr val="tx1"/>
              </a:buClr>
              <a:buNone/>
              <a:defRPr sz="1600">
                <a:solidFill>
                  <a:schemeClr val="tx1"/>
                </a:solidFill>
                <a:latin typeface="+mn-lt"/>
              </a:defRPr>
            </a:lvl3pPr>
            <a:lvl4pPr marL="1371600" indent="0" algn="l" rtl="0" eaLnBrk="0" fontAlgn="base" hangingPunct="0">
              <a:spcBef>
                <a:spcPct val="20000"/>
              </a:spcBef>
              <a:spcAft>
                <a:spcPct val="0"/>
              </a:spcAft>
              <a:buNone/>
              <a:defRPr sz="1400">
                <a:solidFill>
                  <a:schemeClr val="tx1"/>
                </a:solidFill>
                <a:latin typeface="+mn-lt"/>
              </a:defRPr>
            </a:lvl4pPr>
            <a:lvl5pPr marL="1828800" indent="0" algn="l" rtl="0" eaLnBrk="0" fontAlgn="base" hangingPunct="0">
              <a:spcBef>
                <a:spcPct val="20000"/>
              </a:spcBef>
              <a:spcAft>
                <a:spcPct val="0"/>
              </a:spcAft>
              <a:buNone/>
              <a:defRPr sz="1400">
                <a:solidFill>
                  <a:schemeClr val="tx1"/>
                </a:solidFill>
                <a:latin typeface="+mn-lt"/>
              </a:defRPr>
            </a:lvl5pPr>
            <a:lvl6pPr marL="2286000" indent="0" algn="l" rtl="0" fontAlgn="base">
              <a:spcBef>
                <a:spcPct val="20000"/>
              </a:spcBef>
              <a:spcAft>
                <a:spcPct val="0"/>
              </a:spcAft>
              <a:buNone/>
              <a:defRPr sz="1400">
                <a:solidFill>
                  <a:schemeClr val="tx1"/>
                </a:solidFill>
                <a:latin typeface="+mn-lt"/>
              </a:defRPr>
            </a:lvl6pPr>
            <a:lvl7pPr marL="2743200" indent="0" algn="l" rtl="0" fontAlgn="base">
              <a:spcBef>
                <a:spcPct val="20000"/>
              </a:spcBef>
              <a:spcAft>
                <a:spcPct val="0"/>
              </a:spcAft>
              <a:buNone/>
              <a:defRPr sz="1400">
                <a:solidFill>
                  <a:schemeClr val="tx1"/>
                </a:solidFill>
                <a:latin typeface="+mn-lt"/>
              </a:defRPr>
            </a:lvl7pPr>
            <a:lvl8pPr marL="3200400" indent="0" algn="l" rtl="0" fontAlgn="base">
              <a:spcBef>
                <a:spcPct val="20000"/>
              </a:spcBef>
              <a:spcAft>
                <a:spcPct val="0"/>
              </a:spcAft>
              <a:buNone/>
              <a:defRPr sz="1400">
                <a:solidFill>
                  <a:schemeClr val="tx1"/>
                </a:solidFill>
                <a:latin typeface="+mn-lt"/>
              </a:defRPr>
            </a:lvl8pPr>
            <a:lvl9pPr marL="3657600" indent="0" algn="l" rtl="0" fontAlgn="base">
              <a:spcBef>
                <a:spcPct val="20000"/>
              </a:spcBef>
              <a:spcAft>
                <a:spcPct val="0"/>
              </a:spcAft>
              <a:buNone/>
              <a:defRPr sz="1400">
                <a:solidFill>
                  <a:schemeClr val="tx1"/>
                </a:solidFill>
                <a:latin typeface="+mn-lt"/>
              </a:defRPr>
            </a:lvl9pPr>
          </a:lstStyle>
          <a:p>
            <a:pPr>
              <a:defRPr/>
            </a:pPr>
            <a:r>
              <a:rPr lang="en-US" altLang="en-US" kern="0" dirty="0"/>
              <a:t>GVHD</a:t>
            </a:r>
            <a:r>
              <a:rPr lang="en-US" altLang="en-US" kern="0"/>
              <a:t>: PGS </a:t>
            </a:r>
            <a:r>
              <a:rPr lang="en-US" altLang="en-US">
                <a:solidFill>
                  <a:srgbClr val="012921"/>
                </a:solidFill>
                <a:cs typeface="Arial" panose="020B0604020202020204" pitchFamily="34" charset="0"/>
              </a:rPr>
              <a:t>TS NGUYỄN THANH HẢI</a:t>
            </a:r>
            <a:endParaRPr lang="en-US" altLang="en-US" kern="0" dirty="0"/>
          </a:p>
        </p:txBody>
      </p:sp>
      <p:sp>
        <p:nvSpPr>
          <p:cNvPr id="11" name="Title 1"/>
          <p:cNvSpPr>
            <a:spLocks noGrp="1" noChangeArrowheads="1"/>
          </p:cNvSpPr>
          <p:nvPr>
            <p:ph type="title"/>
          </p:nvPr>
        </p:nvSpPr>
        <p:spPr>
          <a:xfrm>
            <a:off x="2590165" y="2974976"/>
            <a:ext cx="8683625" cy="528638"/>
          </a:xfrm>
        </p:spPr>
        <p:txBody>
          <a:bodyPr/>
          <a:lstStyle/>
          <a:p>
            <a:pPr algn="ctr">
              <a:defRPr/>
            </a:pPr>
            <a:r>
              <a:rPr lang="en-US" altLang="en-US">
                <a:solidFill>
                  <a:srgbClr val="1106EC"/>
                </a:solidFill>
              </a:rPr>
              <a:t>GHÉP ẢNH</a:t>
            </a:r>
            <a:endParaRPr lang="en-US" altLang="en-US" dirty="0">
              <a:solidFill>
                <a:srgbClr val="1106EC"/>
              </a:solidFill>
            </a:endParaRPr>
          </a:p>
        </p:txBody>
      </p:sp>
      <p:sp>
        <p:nvSpPr>
          <p:cNvPr id="15368"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ClrTx/>
              <a:buFontTx/>
              <a:buNone/>
            </a:pPr>
            <a:fld id="{56AE0976-7EFC-4AA1-88DB-28030EDB83C1}" type="datetime1">
              <a:rPr lang="en-US" altLang="en-US" sz="1600" smtClean="0">
                <a:solidFill>
                  <a:schemeClr val="tx2"/>
                </a:solidFill>
                <a:cs typeface="Arial" panose="020B0604020202020204" pitchFamily="34" charset="0"/>
              </a:rPr>
              <a:t>10/7/2021</a:t>
            </a:fld>
            <a:endParaRPr lang="en-US" altLang="en-US" sz="1600">
              <a:solidFill>
                <a:schemeClr val="tx2"/>
              </a:solidFill>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251710" y="240030"/>
            <a:ext cx="7689215" cy="583565"/>
          </a:xfrm>
          <a:prstGeom prst="rect">
            <a:avLst/>
          </a:prstGeom>
          <a:noFill/>
        </p:spPr>
        <p:txBody>
          <a:bodyPr wrap="square" rtlCol="0">
            <a:spAutoFit/>
          </a:bodyPr>
          <a:lstStyle/>
          <a:p>
            <a:pPr algn="ctr"/>
            <a:r>
              <a:rPr lang="en-US" sz="3200">
                <a:sym typeface="+mn-ea"/>
              </a:rPr>
              <a:t>8.2.1 Ghép ảnh dựa trên </a:t>
            </a:r>
            <a:r>
              <a:rPr lang="en-US" sz="3200" smtClean="0">
                <a:sym typeface="+mn-ea"/>
              </a:rPr>
              <a:t>khớp tỷ </a:t>
            </a:r>
            <a:r>
              <a:rPr lang="en-US" sz="3200">
                <a:sym typeface="+mn-ea"/>
              </a:rPr>
              <a:t>lệ</a:t>
            </a:r>
            <a:endParaRPr lang="en-US" sz="32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5" y="2256790"/>
            <a:ext cx="6372860" cy="2465705"/>
          </a:xfrm>
          <a:prstGeom prst="rect">
            <a:avLst/>
          </a:prstGeom>
        </p:spPr>
      </p:pic>
      <p:sp>
        <p:nvSpPr>
          <p:cNvPr id="3" name="Rectangle 2"/>
          <p:cNvSpPr/>
          <p:nvPr/>
        </p:nvSpPr>
        <p:spPr>
          <a:xfrm>
            <a:off x="6684954" y="2890402"/>
            <a:ext cx="5307965" cy="1198880"/>
          </a:xfrm>
          <a:prstGeom prst="rect">
            <a:avLst/>
          </a:prstGeom>
        </p:spPr>
        <p:txBody>
          <a:bodyPr wrap="none">
            <a:spAutoFit/>
          </a:bodyPr>
          <a:lstStyle/>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Tính toán khác biệt giữa các mẫu </a:t>
            </a:r>
          </a:p>
          <a:p>
            <a:pPr marL="285750" indent="-285750">
              <a:buFont typeface="Arial" panose="020B0604020202020204" pitchFamily="34" charset="0"/>
              <a:buChar char="•"/>
            </a:pPr>
            <a:endParaRPr lang="en-US" sz="240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Tìm điểm có kết quả khác biệt nhỏ nhất </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251710" y="240030"/>
            <a:ext cx="7689215" cy="583565"/>
          </a:xfrm>
          <a:prstGeom prst="rect">
            <a:avLst/>
          </a:prstGeom>
          <a:noFill/>
        </p:spPr>
        <p:txBody>
          <a:bodyPr wrap="square" rtlCol="0">
            <a:spAutoFit/>
          </a:bodyPr>
          <a:lstStyle/>
          <a:p>
            <a:pPr algn="ctr"/>
            <a:r>
              <a:rPr lang="en-US" sz="3200">
                <a:sym typeface="+mn-ea"/>
              </a:rPr>
              <a:t>8.2.1 Ghép ảnh dựa trên </a:t>
            </a:r>
            <a:r>
              <a:rPr lang="en-US" sz="3200" smtClean="0">
                <a:sym typeface="+mn-ea"/>
              </a:rPr>
              <a:t>khớp tỷ </a:t>
            </a:r>
            <a:r>
              <a:rPr lang="en-US" sz="3200">
                <a:sym typeface="+mn-ea"/>
              </a:rPr>
              <a:t>lệ</a:t>
            </a:r>
            <a:endParaRPr lang="en-US" sz="32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347" y="1386762"/>
            <a:ext cx="6487430" cy="9621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814" y="2348921"/>
            <a:ext cx="7393258" cy="195379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979" y="4546111"/>
            <a:ext cx="7459116" cy="72400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061" y="5513509"/>
            <a:ext cx="3238952" cy="5144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762" y="2646688"/>
            <a:ext cx="3251200" cy="2438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010" y="2646688"/>
            <a:ext cx="3251200" cy="2438400"/>
          </a:xfrm>
          <a:prstGeom prst="rect">
            <a:avLst/>
          </a:prstGeom>
        </p:spPr>
      </p:pic>
      <p:sp>
        <p:nvSpPr>
          <p:cNvPr id="9" name="Text Box 8"/>
          <p:cNvSpPr txBox="1"/>
          <p:nvPr/>
        </p:nvSpPr>
        <p:spPr>
          <a:xfrm>
            <a:off x="2251710" y="240030"/>
            <a:ext cx="7689215" cy="583565"/>
          </a:xfrm>
          <a:prstGeom prst="rect">
            <a:avLst/>
          </a:prstGeom>
          <a:noFill/>
        </p:spPr>
        <p:txBody>
          <a:bodyPr wrap="square" rtlCol="0">
            <a:spAutoFit/>
          </a:bodyPr>
          <a:lstStyle/>
          <a:p>
            <a:pPr algn="ctr"/>
            <a:r>
              <a:rPr lang="en-US" sz="3200">
                <a:sym typeface="+mn-ea"/>
              </a:rPr>
              <a:t>8.2.1 Ghép ảnh dựa trên </a:t>
            </a:r>
            <a:r>
              <a:rPr lang="en-US" sz="3200" smtClean="0">
                <a:sym typeface="+mn-ea"/>
              </a:rPr>
              <a:t>khớp tỷ </a:t>
            </a:r>
            <a:r>
              <a:rPr lang="en-US" sz="3200">
                <a:sym typeface="+mn-ea"/>
              </a:rPr>
              <a:t>lệ</a:t>
            </a:r>
            <a:endParaRPr lang="en-US" sz="3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251710" y="240030"/>
            <a:ext cx="7689215" cy="583565"/>
          </a:xfrm>
          <a:prstGeom prst="rect">
            <a:avLst/>
          </a:prstGeom>
          <a:noFill/>
        </p:spPr>
        <p:txBody>
          <a:bodyPr wrap="square" rtlCol="0">
            <a:spAutoFit/>
          </a:bodyPr>
          <a:lstStyle/>
          <a:p>
            <a:pPr algn="ctr"/>
            <a:r>
              <a:rPr lang="en-US" sz="3200">
                <a:sym typeface="+mn-ea"/>
              </a:rPr>
              <a:t>8.2.1 Ghép ảnh dựa trên </a:t>
            </a:r>
            <a:r>
              <a:rPr lang="en-US" sz="3200" smtClean="0">
                <a:sym typeface="+mn-ea"/>
              </a:rPr>
              <a:t>khớp tỷ </a:t>
            </a:r>
            <a:r>
              <a:rPr lang="en-US" sz="3200">
                <a:sym typeface="+mn-ea"/>
              </a:rPr>
              <a:t>lệ</a:t>
            </a:r>
            <a:endParaRPr lang="en-US" sz="32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502" y="1969981"/>
            <a:ext cx="6947995" cy="37158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21615" y="250190"/>
            <a:ext cx="11819890" cy="583565"/>
          </a:xfrm>
          <a:prstGeom prst="rect">
            <a:avLst/>
          </a:prstGeom>
          <a:noFill/>
        </p:spPr>
        <p:txBody>
          <a:bodyPr wrap="square" rtlCol="0">
            <a:spAutoFit/>
          </a:bodyPr>
          <a:lstStyle/>
          <a:p>
            <a:pPr algn="ctr"/>
            <a:r>
              <a:rPr lang="en-US" sz="3200">
                <a:sym typeface="+mn-ea"/>
              </a:rPr>
              <a:t>8.2.2 Ghép ảnh dựa trên đặc trưng đường thẳng và mặt phẳng</a:t>
            </a:r>
            <a:endParaRPr lang="en-US" sz="3200"/>
          </a:p>
        </p:txBody>
      </p:sp>
      <p:pic>
        <p:nvPicPr>
          <p:cNvPr id="3" name="Picture 2"/>
          <p:cNvPicPr>
            <a:picLocks noChangeAspect="1"/>
          </p:cNvPicPr>
          <p:nvPr/>
        </p:nvPicPr>
        <p:blipFill>
          <a:blip r:embed="rId2"/>
          <a:stretch>
            <a:fillRect/>
          </a:stretch>
        </p:blipFill>
        <p:spPr>
          <a:xfrm>
            <a:off x="3728544" y="1433085"/>
            <a:ext cx="4784836" cy="47355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8180" y="1661866"/>
            <a:ext cx="5115639" cy="3534268"/>
          </a:xfrm>
          <a:prstGeom prst="rect">
            <a:avLst/>
          </a:prstGeom>
        </p:spPr>
      </p:pic>
      <p:sp>
        <p:nvSpPr>
          <p:cNvPr id="9" name="Text Box 8"/>
          <p:cNvSpPr txBox="1"/>
          <p:nvPr/>
        </p:nvSpPr>
        <p:spPr>
          <a:xfrm>
            <a:off x="221615" y="250190"/>
            <a:ext cx="11819890" cy="583565"/>
          </a:xfrm>
          <a:prstGeom prst="rect">
            <a:avLst/>
          </a:prstGeom>
          <a:noFill/>
        </p:spPr>
        <p:txBody>
          <a:bodyPr wrap="square" rtlCol="0">
            <a:spAutoFit/>
          </a:bodyPr>
          <a:lstStyle/>
          <a:p>
            <a:pPr algn="ctr"/>
            <a:r>
              <a:rPr lang="en-US" sz="3200">
                <a:sym typeface="+mn-ea"/>
              </a:rPr>
              <a:t>8.2.2 Ghép ảnh dựa trên đặc trưng đường thẳng và mặt phẳng</a:t>
            </a:r>
            <a:endParaRPr lang="en-US" sz="3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21615" y="250190"/>
            <a:ext cx="11819890" cy="583565"/>
          </a:xfrm>
          <a:prstGeom prst="rect">
            <a:avLst/>
          </a:prstGeom>
          <a:noFill/>
        </p:spPr>
        <p:txBody>
          <a:bodyPr wrap="square" rtlCol="0">
            <a:spAutoFit/>
          </a:bodyPr>
          <a:lstStyle/>
          <a:p>
            <a:pPr algn="ctr"/>
            <a:r>
              <a:rPr lang="en-US" sz="3200">
                <a:sym typeface="+mn-ea"/>
              </a:rPr>
              <a:t>8.2.2 Ghép ảnh dựa trên đặc trưng đường thẳng và mặt phẳng</a:t>
            </a:r>
            <a:endParaRPr lang="en-US" sz="32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924" y="1571297"/>
            <a:ext cx="5080000" cy="3810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497" y="1571297"/>
            <a:ext cx="5080000" cy="381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21615" y="250190"/>
            <a:ext cx="11819890" cy="583565"/>
          </a:xfrm>
          <a:prstGeom prst="rect">
            <a:avLst/>
          </a:prstGeom>
          <a:noFill/>
        </p:spPr>
        <p:txBody>
          <a:bodyPr wrap="square" rtlCol="0">
            <a:spAutoFit/>
          </a:bodyPr>
          <a:lstStyle/>
          <a:p>
            <a:pPr algn="ctr"/>
            <a:r>
              <a:rPr lang="en-US" sz="3200">
                <a:sym typeface="+mn-ea"/>
              </a:rPr>
              <a:t>8.2.2 Ghép ảnh dựa trên đặc trưng đường thẳng và mặt phẳng</a:t>
            </a:r>
            <a:endParaRPr lang="en-US" sz="32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362" y="1814512"/>
            <a:ext cx="6391275" cy="32289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1301115" y="229870"/>
            <a:ext cx="9589135" cy="583565"/>
          </a:xfrm>
          <a:prstGeom prst="rect">
            <a:avLst/>
          </a:prstGeom>
          <a:noFill/>
        </p:spPr>
        <p:txBody>
          <a:bodyPr wrap="square" rtlCol="0">
            <a:spAutoFit/>
          </a:bodyPr>
          <a:lstStyle/>
          <a:p>
            <a:pPr algn="ctr"/>
            <a:r>
              <a:rPr lang="en-US" sz="3200">
                <a:sym typeface="+mn-ea"/>
              </a:rPr>
              <a:t>8.2.3 Ghép ảnh bằng phương pháp biến đổi FFT</a:t>
            </a:r>
            <a:endParaRPr lang="en-US" sz="32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896" y="1301368"/>
            <a:ext cx="6948841" cy="49204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717" y="1349922"/>
            <a:ext cx="7060324" cy="4830161"/>
          </a:xfrm>
          <a:prstGeom prst="rect">
            <a:avLst/>
          </a:prstGeom>
        </p:spPr>
      </p:pic>
      <p:sp>
        <p:nvSpPr>
          <p:cNvPr id="9" name="Text Box 8"/>
          <p:cNvSpPr txBox="1"/>
          <p:nvPr/>
        </p:nvSpPr>
        <p:spPr>
          <a:xfrm>
            <a:off x="1301115" y="229870"/>
            <a:ext cx="9589135" cy="583565"/>
          </a:xfrm>
          <a:prstGeom prst="rect">
            <a:avLst/>
          </a:prstGeom>
          <a:noFill/>
        </p:spPr>
        <p:txBody>
          <a:bodyPr wrap="square" rtlCol="0">
            <a:spAutoFit/>
          </a:bodyPr>
          <a:lstStyle/>
          <a:p>
            <a:pPr algn="ctr"/>
            <a:r>
              <a:rPr lang="en-US" sz="3200">
                <a:sym typeface="+mn-ea"/>
              </a:rPr>
              <a:t>8.2.3 Ghép ảnh bằng phương pháp biến đổi FFT</a:t>
            </a:r>
            <a:endParaRPr lang="en-US"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0" name="Rectangle 3"/>
          <p:cNvSpPr>
            <a:spLocks noChangeArrowheads="1"/>
          </p:cNvSpPr>
          <p:nvPr/>
        </p:nvSpPr>
        <p:spPr bwMode="auto">
          <a:xfrm>
            <a:off x="1981200" y="6375400"/>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ClrTx/>
              <a:buFontTx/>
              <a:buNone/>
            </a:pPr>
            <a:fld id="{2EA72F96-FDD4-46F9-BCD5-09059FD0B8F7}" type="datetime1">
              <a:rPr lang="en-US" altLang="en-US" sz="1800" b="1">
                <a:solidFill>
                  <a:schemeClr val="tx2"/>
                </a:solidFill>
              </a:rPr>
              <a:t>10/7/2021</a:t>
            </a:fld>
            <a:endParaRPr lang="en-US" altLang="en-US" sz="1800" b="1">
              <a:solidFill>
                <a:schemeClr val="tx2"/>
              </a:solidFill>
            </a:endParaRPr>
          </a:p>
        </p:txBody>
      </p:sp>
      <p:sp>
        <p:nvSpPr>
          <p:cNvPr id="18461" name="Rectangle 4"/>
          <p:cNvSpPr>
            <a:spLocks noChangeArrowheads="1"/>
          </p:cNvSpPr>
          <p:nvPr/>
        </p:nvSpPr>
        <p:spPr bwMode="auto">
          <a:xfrm>
            <a:off x="4513425" y="223763"/>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ClrTx/>
              <a:buFontTx/>
              <a:buNone/>
            </a:pPr>
            <a:r>
              <a:rPr lang="en-US" altLang="en-US" sz="3200" b="1">
                <a:solidFill>
                  <a:srgbClr val="FF0000"/>
                </a:solidFill>
                <a:sym typeface="+mn-ea"/>
              </a:rPr>
              <a:t>NỘI DUNG</a:t>
            </a:r>
            <a:endParaRPr lang="en-US" altLang="en-US" sz="3200"/>
          </a:p>
        </p:txBody>
      </p:sp>
      <p:sp>
        <p:nvSpPr>
          <p:cNvPr id="2" name="TextBox 1"/>
          <p:cNvSpPr txBox="1"/>
          <p:nvPr/>
        </p:nvSpPr>
        <p:spPr>
          <a:xfrm>
            <a:off x="364335" y="1385049"/>
            <a:ext cx="6835140" cy="583565"/>
          </a:xfrm>
          <a:prstGeom prst="rect">
            <a:avLst/>
          </a:prstGeom>
          <a:noFill/>
        </p:spPr>
        <p:txBody>
          <a:bodyPr wrap="square" rtlCol="0">
            <a:spAutoFit/>
          </a:bodyPr>
          <a:lstStyle/>
          <a:p>
            <a:r>
              <a:rPr lang="en-US" sz="3200" b="1"/>
              <a:t>8. Ghép ảnh</a:t>
            </a:r>
          </a:p>
        </p:txBody>
      </p:sp>
      <p:sp>
        <p:nvSpPr>
          <p:cNvPr id="31" name="TextBox 30"/>
          <p:cNvSpPr txBox="1"/>
          <p:nvPr/>
        </p:nvSpPr>
        <p:spPr>
          <a:xfrm>
            <a:off x="764385" y="1989592"/>
            <a:ext cx="6835140" cy="583565"/>
          </a:xfrm>
          <a:prstGeom prst="rect">
            <a:avLst/>
          </a:prstGeom>
          <a:noFill/>
        </p:spPr>
        <p:txBody>
          <a:bodyPr wrap="square" rtlCol="0">
            <a:spAutoFit/>
          </a:bodyPr>
          <a:lstStyle/>
          <a:p>
            <a:r>
              <a:rPr lang="en-US" sz="3200"/>
              <a:t>8.1 Giới thiệu</a:t>
            </a:r>
          </a:p>
        </p:txBody>
      </p:sp>
      <p:sp>
        <p:nvSpPr>
          <p:cNvPr id="32" name="TextBox 31"/>
          <p:cNvSpPr txBox="1"/>
          <p:nvPr/>
        </p:nvSpPr>
        <p:spPr>
          <a:xfrm>
            <a:off x="764385" y="2530051"/>
            <a:ext cx="9271155" cy="583565"/>
          </a:xfrm>
          <a:prstGeom prst="rect">
            <a:avLst/>
          </a:prstGeom>
          <a:noFill/>
        </p:spPr>
        <p:txBody>
          <a:bodyPr wrap="square" rtlCol="0">
            <a:spAutoFit/>
          </a:bodyPr>
          <a:lstStyle/>
          <a:p>
            <a:r>
              <a:rPr lang="en-US" sz="3200"/>
              <a:t>8.2 Ghép ảnh dựa vào vùng</a:t>
            </a:r>
          </a:p>
        </p:txBody>
      </p:sp>
      <p:sp>
        <p:nvSpPr>
          <p:cNvPr id="33" name="TextBox 32"/>
          <p:cNvSpPr txBox="1"/>
          <p:nvPr/>
        </p:nvSpPr>
        <p:spPr>
          <a:xfrm>
            <a:off x="764385" y="3092668"/>
            <a:ext cx="9271155" cy="583565"/>
          </a:xfrm>
          <a:prstGeom prst="rect">
            <a:avLst/>
          </a:prstGeom>
          <a:noFill/>
        </p:spPr>
        <p:txBody>
          <a:bodyPr wrap="square" rtlCol="0">
            <a:spAutoFit/>
          </a:bodyPr>
          <a:lstStyle/>
          <a:p>
            <a:r>
              <a:rPr lang="en-US" sz="3200"/>
              <a:t>8.3 </a:t>
            </a:r>
            <a:r>
              <a:rPr lang="en-US" sz="3200">
                <a:sym typeface="+mn-ea"/>
              </a:rPr>
              <a:t>Ghép ảnh dựa vào điểm đặc trưng</a:t>
            </a:r>
            <a:endParaRPr lang="en-US" sz="3200"/>
          </a:p>
        </p:txBody>
      </p:sp>
      <p:sp>
        <p:nvSpPr>
          <p:cNvPr id="37" name="TextBox 36"/>
          <p:cNvSpPr txBox="1"/>
          <p:nvPr/>
        </p:nvSpPr>
        <p:spPr>
          <a:xfrm>
            <a:off x="764540" y="3676015"/>
            <a:ext cx="6984365" cy="583565"/>
          </a:xfrm>
          <a:prstGeom prst="rect">
            <a:avLst/>
          </a:prstGeom>
          <a:noFill/>
        </p:spPr>
        <p:txBody>
          <a:bodyPr wrap="square" rtlCol="0">
            <a:spAutoFit/>
          </a:bodyPr>
          <a:lstStyle/>
          <a:p>
            <a:r>
              <a:rPr lang="en-US" sz="3200"/>
              <a:t>8.4 </a:t>
            </a:r>
            <a:r>
              <a:rPr lang="en-US" sz="3200">
                <a:sym typeface="+mn-ea"/>
              </a:rPr>
              <a:t>Ghép ảnh toàn cảnh</a:t>
            </a:r>
            <a:endParaRPr lang="en-US" sz="3200"/>
          </a:p>
        </p:txBody>
      </p:sp>
    </p:spTree>
  </p:cSld>
  <p:clrMapOvr>
    <a:masterClrMapping/>
  </p:clrMapOvr>
  <p:transition spd="slow">
    <p:wheel spokes="8"/>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1301115" y="229870"/>
            <a:ext cx="9589135" cy="583565"/>
          </a:xfrm>
          <a:prstGeom prst="rect">
            <a:avLst/>
          </a:prstGeom>
          <a:noFill/>
        </p:spPr>
        <p:txBody>
          <a:bodyPr wrap="square" rtlCol="0">
            <a:spAutoFit/>
          </a:bodyPr>
          <a:lstStyle/>
          <a:p>
            <a:pPr algn="ctr"/>
            <a:r>
              <a:rPr lang="en-US" sz="3200">
                <a:sym typeface="+mn-ea"/>
              </a:rPr>
              <a:t>8.2.3 Ghép ảnh bằng phương pháp biến đổi FFT</a:t>
            </a:r>
            <a:endParaRPr lang="en-US" sz="320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429" y="1723892"/>
            <a:ext cx="6763406" cy="39398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1" name="Rectangle 4"/>
          <p:cNvSpPr>
            <a:spLocks noChangeArrowheads="1"/>
          </p:cNvSpPr>
          <p:nvPr/>
        </p:nvSpPr>
        <p:spPr bwMode="auto">
          <a:xfrm>
            <a:off x="1727045" y="3137778"/>
            <a:ext cx="87376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ClrTx/>
              <a:buFontTx/>
              <a:buNone/>
            </a:pPr>
            <a:r>
              <a:rPr lang="en-US" altLang="en-US" sz="3200" b="1">
                <a:solidFill>
                  <a:srgbClr val="FF0000"/>
                </a:solidFill>
                <a:sym typeface="+mn-ea"/>
              </a:rPr>
              <a:t>8.3 GHÉP ẢNH DỰA VÀO ĐIỂM ĐẶC TRƯNG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1" name="Rectangle 4"/>
          <p:cNvSpPr>
            <a:spLocks noChangeArrowheads="1"/>
          </p:cNvSpPr>
          <p:nvPr/>
        </p:nvSpPr>
        <p:spPr bwMode="auto">
          <a:xfrm>
            <a:off x="4513425" y="223763"/>
            <a:ext cx="19437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ClrTx/>
              <a:buFontTx/>
              <a:buNone/>
            </a:pPr>
            <a:r>
              <a:rPr lang="en-US" altLang="en-US" sz="3200" b="1">
                <a:solidFill>
                  <a:schemeClr val="accent4">
                    <a:lumMod val="90000"/>
                    <a:lumOff val="10000"/>
                  </a:schemeClr>
                </a:solidFill>
                <a:sym typeface="+mn-ea"/>
              </a:rPr>
              <a:t>Nội dung</a:t>
            </a:r>
          </a:p>
        </p:txBody>
      </p:sp>
      <p:sp>
        <p:nvSpPr>
          <p:cNvPr id="2" name="Text Box 1"/>
          <p:cNvSpPr txBox="1"/>
          <p:nvPr/>
        </p:nvSpPr>
        <p:spPr>
          <a:xfrm>
            <a:off x="652145" y="1725930"/>
            <a:ext cx="7689215" cy="583565"/>
          </a:xfrm>
          <a:prstGeom prst="rect">
            <a:avLst/>
          </a:prstGeom>
          <a:noFill/>
        </p:spPr>
        <p:txBody>
          <a:bodyPr wrap="square" rtlCol="0">
            <a:spAutoFit/>
          </a:bodyPr>
          <a:lstStyle/>
          <a:p>
            <a:r>
              <a:rPr lang="en-US" sz="3200"/>
              <a:t>8.3.1 Phát hiện điểm đặc trưng SIFT</a:t>
            </a:r>
          </a:p>
        </p:txBody>
      </p:sp>
      <p:sp>
        <p:nvSpPr>
          <p:cNvPr id="3" name="Text Box 2"/>
          <p:cNvSpPr txBox="1"/>
          <p:nvPr/>
        </p:nvSpPr>
        <p:spPr>
          <a:xfrm>
            <a:off x="652145" y="2703830"/>
            <a:ext cx="9065260" cy="583565"/>
          </a:xfrm>
          <a:prstGeom prst="rect">
            <a:avLst/>
          </a:prstGeom>
          <a:noFill/>
        </p:spPr>
        <p:txBody>
          <a:bodyPr wrap="square" rtlCol="0">
            <a:spAutoFit/>
          </a:bodyPr>
          <a:lstStyle/>
          <a:p>
            <a:r>
              <a:rPr lang="en-US" sz="3200"/>
              <a:t>8.3.2 Ghép ảnh dựa vào điểm đặc trưng Harris</a:t>
            </a:r>
          </a:p>
        </p:txBody>
      </p:sp>
      <p:sp>
        <p:nvSpPr>
          <p:cNvPr id="4" name="Text Box 3"/>
          <p:cNvSpPr txBox="1"/>
          <p:nvPr/>
        </p:nvSpPr>
        <p:spPr>
          <a:xfrm>
            <a:off x="652145" y="3806825"/>
            <a:ext cx="7689215" cy="583565"/>
          </a:xfrm>
          <a:prstGeom prst="rect">
            <a:avLst/>
          </a:prstGeom>
          <a:noFill/>
        </p:spPr>
        <p:txBody>
          <a:bodyPr wrap="square" rtlCol="0">
            <a:spAutoFit/>
          </a:bodyPr>
          <a:lstStyle/>
          <a:p>
            <a:r>
              <a:rPr lang="en-US" sz="3200"/>
              <a:t>8.3.3 Tự động sắp xếp chuỗi ảnh</a:t>
            </a:r>
          </a:p>
        </p:txBody>
      </p:sp>
      <p:sp>
        <p:nvSpPr>
          <p:cNvPr id="5" name="Text Box 4"/>
          <p:cNvSpPr txBox="1"/>
          <p:nvPr/>
        </p:nvSpPr>
        <p:spPr>
          <a:xfrm>
            <a:off x="652145" y="4939665"/>
            <a:ext cx="9791700" cy="583565"/>
          </a:xfrm>
          <a:prstGeom prst="rect">
            <a:avLst/>
          </a:prstGeom>
          <a:noFill/>
        </p:spPr>
        <p:txBody>
          <a:bodyPr wrap="square" rtlCol="0">
            <a:spAutoFit/>
          </a:bodyPr>
          <a:lstStyle/>
          <a:p>
            <a:r>
              <a:rPr lang="en-US" sz="3200"/>
              <a:t>8.3.4 Đăng ký điểm Harris bằng thuật toán RANSAC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6"/>
          <p:cNvPicPr>
            <a:picLocks noGrp="1" noChangeAspect="1" noChangeArrowheads="1"/>
          </p:cNvPicPr>
          <p:nvPr>
            <p:ph idx="1"/>
          </p:nvPr>
        </p:nvPicPr>
        <p:blipFill>
          <a:blip r:embed="rId2"/>
          <a:srcRect/>
          <a:stretch>
            <a:fillRect/>
          </a:stretch>
        </p:blipFill>
        <p:spPr>
          <a:xfrm>
            <a:off x="4812665" y="1571625"/>
            <a:ext cx="2566035" cy="4173855"/>
          </a:xfrm>
          <a:prstGeom prst="rect">
            <a:avLst/>
          </a:prstGeom>
          <a:noFill/>
        </p:spPr>
      </p:pic>
      <p:sp>
        <p:nvSpPr>
          <p:cNvPr id="9" name="Text Box 8"/>
          <p:cNvSpPr txBox="1"/>
          <p:nvPr/>
        </p:nvSpPr>
        <p:spPr>
          <a:xfrm>
            <a:off x="2251710" y="250190"/>
            <a:ext cx="7689215" cy="583565"/>
          </a:xfrm>
          <a:prstGeom prst="rect">
            <a:avLst/>
          </a:prstGeom>
          <a:noFill/>
        </p:spPr>
        <p:txBody>
          <a:bodyPr wrap="square" rtlCol="0">
            <a:spAutoFit/>
          </a:bodyPr>
          <a:lstStyle/>
          <a:p>
            <a:pPr algn="ctr"/>
            <a:r>
              <a:rPr lang="en-US" sz="3200"/>
              <a:t>8.3.1 Phát hiện điểm đặc trưng SIFT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50" y="2033751"/>
            <a:ext cx="5205887" cy="34526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480" y="2033751"/>
            <a:ext cx="5205887" cy="3452649"/>
          </a:xfrm>
          <a:prstGeom prst="rect">
            <a:avLst/>
          </a:prstGeom>
        </p:spPr>
      </p:pic>
      <p:sp>
        <p:nvSpPr>
          <p:cNvPr id="9" name="Text Box 8"/>
          <p:cNvSpPr txBox="1"/>
          <p:nvPr/>
        </p:nvSpPr>
        <p:spPr>
          <a:xfrm>
            <a:off x="2251710" y="250190"/>
            <a:ext cx="7689215" cy="583565"/>
          </a:xfrm>
          <a:prstGeom prst="rect">
            <a:avLst/>
          </a:prstGeom>
          <a:noFill/>
        </p:spPr>
        <p:txBody>
          <a:bodyPr wrap="square" rtlCol="0">
            <a:spAutoFit/>
          </a:bodyPr>
          <a:lstStyle/>
          <a:p>
            <a:pPr algn="ctr"/>
            <a:r>
              <a:rPr lang="en-US" sz="3200"/>
              <a:t>8.3.1 Phát hiện điểm đặc trưng SIFT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p:cNvSpPr txBox="1"/>
          <p:nvPr/>
        </p:nvSpPr>
        <p:spPr>
          <a:xfrm>
            <a:off x="2251710" y="250190"/>
            <a:ext cx="7689215" cy="583565"/>
          </a:xfrm>
          <a:prstGeom prst="rect">
            <a:avLst/>
          </a:prstGeom>
          <a:noFill/>
        </p:spPr>
        <p:txBody>
          <a:bodyPr wrap="square" rtlCol="0">
            <a:spAutoFit/>
          </a:bodyPr>
          <a:lstStyle/>
          <a:p>
            <a:pPr algn="ctr"/>
            <a:r>
              <a:rPr lang="en-US" sz="3200"/>
              <a:t>8.3.1 Phát hiện điểm đặc trưng SIFT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05" y="2306139"/>
            <a:ext cx="10058400" cy="33354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840" y="2247265"/>
            <a:ext cx="7060324" cy="3645013"/>
          </a:xfrm>
          <a:prstGeom prst="rect">
            <a:avLst/>
          </a:prstGeom>
        </p:spPr>
      </p:pic>
      <p:sp>
        <p:nvSpPr>
          <p:cNvPr id="5" name="Text Box 8"/>
          <p:cNvSpPr txBox="1"/>
          <p:nvPr/>
        </p:nvSpPr>
        <p:spPr>
          <a:xfrm>
            <a:off x="2251710" y="250190"/>
            <a:ext cx="7689215" cy="583565"/>
          </a:xfrm>
          <a:prstGeom prst="rect">
            <a:avLst/>
          </a:prstGeom>
          <a:noFill/>
        </p:spPr>
        <p:txBody>
          <a:bodyPr wrap="square" rtlCol="0">
            <a:spAutoFit/>
          </a:bodyPr>
          <a:lstStyle/>
          <a:p>
            <a:pPr algn="ctr"/>
            <a:r>
              <a:rPr lang="en-US" sz="3200"/>
              <a:t>8.3.1 Phát hiện điểm đặc trưng SIFT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363220" y="1417320"/>
            <a:ext cx="11146155" cy="46037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(1) Phát hiện các điểm đặc trưng Harris của hình ảnh;</a:t>
            </a:r>
            <a:endParaRPr lang="en-US" sz="2400"/>
          </a:p>
        </p:txBody>
      </p:sp>
      <p:sp>
        <p:nvSpPr>
          <p:cNvPr id="5" name="Text Box 4"/>
          <p:cNvSpPr txBox="1"/>
          <p:nvPr/>
        </p:nvSpPr>
        <p:spPr>
          <a:xfrm>
            <a:off x="1666875" y="245110"/>
            <a:ext cx="9065260" cy="583565"/>
          </a:xfrm>
          <a:prstGeom prst="rect">
            <a:avLst/>
          </a:prstGeom>
          <a:noFill/>
        </p:spPr>
        <p:txBody>
          <a:bodyPr wrap="square" rtlCol="0">
            <a:spAutoFit/>
          </a:bodyPr>
          <a:lstStyle/>
          <a:p>
            <a:pPr algn="ctr"/>
            <a:r>
              <a:rPr lang="en-US" sz="3200"/>
              <a:t>8.3.2 Ghép ảnh dựa vào điểm đặc trưng Harris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97" y="2061833"/>
            <a:ext cx="10058400" cy="36703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363220" y="1417320"/>
            <a:ext cx="11426190" cy="46037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(2) Kết nối các điểm đặc trưng giữa hai hình ảnh và khớp hình ảnh hoàn chỉnh; </a:t>
            </a:r>
            <a:endParaRPr lang="en-US" sz="2400"/>
          </a:p>
        </p:txBody>
      </p:sp>
      <p:sp>
        <p:nvSpPr>
          <p:cNvPr id="3" name="Text Box 2"/>
          <p:cNvSpPr txBox="1"/>
          <p:nvPr/>
        </p:nvSpPr>
        <p:spPr>
          <a:xfrm>
            <a:off x="1666875" y="245110"/>
            <a:ext cx="9065260" cy="583565"/>
          </a:xfrm>
          <a:prstGeom prst="rect">
            <a:avLst/>
          </a:prstGeom>
          <a:noFill/>
        </p:spPr>
        <p:txBody>
          <a:bodyPr wrap="square" rtlCol="0">
            <a:spAutoFit/>
          </a:bodyPr>
          <a:lstStyle/>
          <a:p>
            <a:pPr algn="ctr"/>
            <a:r>
              <a:rPr lang="en-US" sz="3200"/>
              <a:t>8.3.2 Ghép ảnh dựa vào điểm đặc trưng Harris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491" y="1877695"/>
            <a:ext cx="10058400" cy="36703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363220" y="1417320"/>
            <a:ext cx="10935970" cy="46037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(3) Lọc tất cả các điểm phù hợp cần thiết để ghép ảnh; </a:t>
            </a:r>
            <a:endParaRPr lang="en-US" sz="2400"/>
          </a:p>
        </p:txBody>
      </p:sp>
      <p:sp>
        <p:nvSpPr>
          <p:cNvPr id="3" name="Text Box 2"/>
          <p:cNvSpPr txBox="1"/>
          <p:nvPr/>
        </p:nvSpPr>
        <p:spPr>
          <a:xfrm>
            <a:off x="1666875" y="245110"/>
            <a:ext cx="9065260" cy="583565"/>
          </a:xfrm>
          <a:prstGeom prst="rect">
            <a:avLst/>
          </a:prstGeom>
          <a:noFill/>
        </p:spPr>
        <p:txBody>
          <a:bodyPr wrap="square" rtlCol="0">
            <a:spAutoFit/>
          </a:bodyPr>
          <a:lstStyle/>
          <a:p>
            <a:pPr algn="ctr"/>
            <a:r>
              <a:rPr lang="en-US" sz="3200"/>
              <a:t>8.3.2 Ghép ảnh dựa vào điểm đặc trưng Harris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318" y="1877695"/>
            <a:ext cx="10058400" cy="36703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1" name="Rectangle 4"/>
          <p:cNvSpPr>
            <a:spLocks noChangeArrowheads="1"/>
          </p:cNvSpPr>
          <p:nvPr/>
        </p:nvSpPr>
        <p:spPr bwMode="auto">
          <a:xfrm>
            <a:off x="4554701" y="3137778"/>
            <a:ext cx="30822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ClrTx/>
              <a:buFontTx/>
              <a:buNone/>
            </a:pPr>
            <a:r>
              <a:rPr lang="en-US" altLang="en-US" sz="3200" b="1">
                <a:solidFill>
                  <a:srgbClr val="FF0000"/>
                </a:solidFill>
                <a:sym typeface="+mn-ea"/>
              </a:rPr>
              <a:t>8.1 GIỚI THIỆU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363220" y="1417320"/>
            <a:ext cx="11505565" cy="82994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(4) Tính khoảng cách giữa các điểm đặc trưng của hai ảnh và làm mịn các phần chồng chéo của hình ảnh.</a:t>
            </a:r>
            <a:endParaRPr lang="en-US" sz="2400"/>
          </a:p>
        </p:txBody>
      </p:sp>
      <p:sp>
        <p:nvSpPr>
          <p:cNvPr id="3" name="Text Box 2"/>
          <p:cNvSpPr txBox="1"/>
          <p:nvPr/>
        </p:nvSpPr>
        <p:spPr>
          <a:xfrm>
            <a:off x="1666875" y="245110"/>
            <a:ext cx="9065260" cy="583565"/>
          </a:xfrm>
          <a:prstGeom prst="rect">
            <a:avLst/>
          </a:prstGeom>
          <a:noFill/>
        </p:spPr>
        <p:txBody>
          <a:bodyPr wrap="square" rtlCol="0">
            <a:spAutoFit/>
          </a:bodyPr>
          <a:lstStyle/>
          <a:p>
            <a:pPr algn="ctr"/>
            <a:r>
              <a:rPr lang="en-US" sz="3200"/>
              <a:t>8.3.2 Ghép ảnh dựa vào điểm đặc trưng Harris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35" y="2476335"/>
            <a:ext cx="10058400" cy="30026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666875" y="255270"/>
            <a:ext cx="9065260" cy="583565"/>
          </a:xfrm>
          <a:prstGeom prst="rect">
            <a:avLst/>
          </a:prstGeom>
          <a:noFill/>
        </p:spPr>
        <p:txBody>
          <a:bodyPr wrap="square" rtlCol="0">
            <a:spAutoFit/>
          </a:bodyPr>
          <a:lstStyle/>
          <a:p>
            <a:pPr algn="ctr"/>
            <a:r>
              <a:rPr lang="en-US" sz="3200"/>
              <a:t>8.3.3 Tự động sắp xếp cho chuỗi hình ảnh</a:t>
            </a:r>
          </a:p>
        </p:txBody>
      </p:sp>
      <p:pic>
        <p:nvPicPr>
          <p:cNvPr id="2" name="Picture 1" descr="833"/>
          <p:cNvPicPr>
            <a:picLocks noChangeAspect="1"/>
          </p:cNvPicPr>
          <p:nvPr/>
        </p:nvPicPr>
        <p:blipFill>
          <a:blip r:embed="rId2"/>
          <a:stretch>
            <a:fillRect/>
          </a:stretch>
        </p:blipFill>
        <p:spPr>
          <a:xfrm>
            <a:off x="2764790" y="1385570"/>
            <a:ext cx="6868795" cy="45732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630555" y="1906270"/>
            <a:ext cx="10930255" cy="304609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Có 3 vấn đề cần giải quyết:</a:t>
            </a:r>
          </a:p>
          <a:p>
            <a:pPr marL="0" indent="0"/>
            <a:endParaRPr lang="en-US" sz="2400">
              <a:latin typeface="Arial" panose="020B0604020202020204" pitchFamily="34" charset="0"/>
              <a:ea typeface="SimSun" panose="02010600030101010101" pitchFamily="2" charset="-122"/>
            </a:endParaRPr>
          </a:p>
          <a:p>
            <a:pPr marL="0" indent="0"/>
            <a:r>
              <a:rPr lang="en-US" sz="2400">
                <a:latin typeface="Arial" panose="020B0604020202020204" pitchFamily="34" charset="0"/>
                <a:ea typeface="SimSun" panose="02010600030101010101" pitchFamily="2" charset="-122"/>
              </a:rPr>
              <a:t>(1) Xác định xem có vùng chồng chéo giữa hai hình ảnh hay không</a:t>
            </a:r>
          </a:p>
          <a:p>
            <a:pPr marL="0" indent="0"/>
            <a:endParaRPr lang="en-US" sz="2400">
              <a:latin typeface="Arial" panose="020B0604020202020204" pitchFamily="34" charset="0"/>
              <a:ea typeface="SimSun" panose="02010600030101010101" pitchFamily="2" charset="-122"/>
            </a:endParaRPr>
          </a:p>
          <a:p>
            <a:pPr marL="0" indent="0"/>
            <a:r>
              <a:rPr lang="en-US" sz="2400">
                <a:latin typeface="Arial" panose="020B0604020202020204" pitchFamily="34" charset="0"/>
                <a:ea typeface="SimSun" panose="02010600030101010101" pitchFamily="2" charset="-122"/>
              </a:rPr>
              <a:t>(2) Xác định ảnh đầu và ảnh cuối của dãy ảnh;</a:t>
            </a:r>
          </a:p>
          <a:p>
            <a:pPr marL="0" indent="0"/>
            <a:endParaRPr lang="en-US" sz="2400">
              <a:latin typeface="Arial" panose="020B0604020202020204" pitchFamily="34" charset="0"/>
              <a:ea typeface="SimSun" panose="02010600030101010101" pitchFamily="2" charset="-122"/>
            </a:endParaRPr>
          </a:p>
          <a:p>
            <a:pPr marL="0" indent="0"/>
            <a:r>
              <a:rPr lang="en-US" sz="2400">
                <a:latin typeface="Arial" panose="020B0604020202020204" pitchFamily="34" charset="0"/>
                <a:ea typeface="SimSun" panose="02010600030101010101" pitchFamily="2" charset="-122"/>
              </a:rPr>
              <a:t>(3) Xác định mối quan hệ giữa vị trí bên trái và bên phải của hai hình ảnh trùng nhau.</a:t>
            </a:r>
            <a:endParaRPr lang="en-US" sz="2400"/>
          </a:p>
        </p:txBody>
      </p:sp>
      <p:sp>
        <p:nvSpPr>
          <p:cNvPr id="2" name="Text Box 1"/>
          <p:cNvSpPr txBox="1"/>
          <p:nvPr/>
        </p:nvSpPr>
        <p:spPr>
          <a:xfrm>
            <a:off x="1666875" y="255270"/>
            <a:ext cx="9065260" cy="583565"/>
          </a:xfrm>
          <a:prstGeom prst="rect">
            <a:avLst/>
          </a:prstGeom>
          <a:noFill/>
        </p:spPr>
        <p:txBody>
          <a:bodyPr wrap="square" rtlCol="0">
            <a:spAutoFit/>
          </a:bodyPr>
          <a:lstStyle/>
          <a:p>
            <a:pPr algn="ctr"/>
            <a:r>
              <a:rPr lang="en-US" sz="3200"/>
              <a:t>8.3.3 Tự động sắp xếp cho chuỗi hình ảnh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545465" y="1495425"/>
            <a:ext cx="9309735" cy="46037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Nguyên tắc của phương pháp tương quan pha như sau:</a:t>
            </a:r>
            <a:endParaRPr lang="en-US" sz="2400"/>
          </a:p>
        </p:txBody>
      </p:sp>
      <p:pic>
        <p:nvPicPr>
          <p:cNvPr id="2" name="Picture 1" descr="833_1"/>
          <p:cNvPicPr>
            <a:picLocks noChangeAspect="1"/>
          </p:cNvPicPr>
          <p:nvPr/>
        </p:nvPicPr>
        <p:blipFill>
          <a:blip r:embed="rId2"/>
          <a:stretch>
            <a:fillRect/>
          </a:stretch>
        </p:blipFill>
        <p:spPr>
          <a:xfrm>
            <a:off x="1260475" y="2363470"/>
            <a:ext cx="5742305" cy="643255"/>
          </a:xfrm>
          <a:prstGeom prst="rect">
            <a:avLst/>
          </a:prstGeom>
        </p:spPr>
      </p:pic>
      <p:sp>
        <p:nvSpPr>
          <p:cNvPr id="3" name="Text Box 2"/>
          <p:cNvSpPr txBox="1"/>
          <p:nvPr/>
        </p:nvSpPr>
        <p:spPr>
          <a:xfrm>
            <a:off x="545465" y="3588385"/>
            <a:ext cx="9618980" cy="46037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Theo đặc điểm dịch chuyển của phép biến đổi Fourier:</a:t>
            </a:r>
            <a:endParaRPr lang="en-US" sz="2400"/>
          </a:p>
        </p:txBody>
      </p:sp>
      <p:pic>
        <p:nvPicPr>
          <p:cNvPr id="4" name="Picture 3" descr="833_2"/>
          <p:cNvPicPr>
            <a:picLocks noChangeAspect="1"/>
          </p:cNvPicPr>
          <p:nvPr/>
        </p:nvPicPr>
        <p:blipFill>
          <a:blip r:embed="rId3"/>
          <a:stretch>
            <a:fillRect/>
          </a:stretch>
        </p:blipFill>
        <p:spPr>
          <a:xfrm>
            <a:off x="1260475" y="4530725"/>
            <a:ext cx="5993765" cy="867410"/>
          </a:xfrm>
          <a:prstGeom prst="rect">
            <a:avLst/>
          </a:prstGeom>
        </p:spPr>
      </p:pic>
      <p:sp>
        <p:nvSpPr>
          <p:cNvPr id="6" name="Text Box 5"/>
          <p:cNvSpPr txBox="1"/>
          <p:nvPr/>
        </p:nvSpPr>
        <p:spPr>
          <a:xfrm>
            <a:off x="1666875" y="255270"/>
            <a:ext cx="9065260" cy="583565"/>
          </a:xfrm>
          <a:prstGeom prst="rect">
            <a:avLst/>
          </a:prstGeom>
          <a:noFill/>
        </p:spPr>
        <p:txBody>
          <a:bodyPr wrap="square" rtlCol="0">
            <a:spAutoFit/>
          </a:bodyPr>
          <a:lstStyle/>
          <a:p>
            <a:pPr algn="ctr"/>
            <a:r>
              <a:rPr lang="en-US" sz="3200"/>
              <a:t>8.3.3 Tự động sắp xếp cho chuỗi hình ảnh</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215265" y="1428750"/>
            <a:ext cx="10130155" cy="46037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Phổ công suất tương hỗ chuẩn hóa của nó được biểu diễn như sau:</a:t>
            </a:r>
            <a:endParaRPr lang="en-US" sz="2400"/>
          </a:p>
        </p:txBody>
      </p:sp>
      <p:pic>
        <p:nvPicPr>
          <p:cNvPr id="7" name="Picture 6" descr="833_3"/>
          <p:cNvPicPr>
            <a:picLocks noChangeAspect="1"/>
          </p:cNvPicPr>
          <p:nvPr/>
        </p:nvPicPr>
        <p:blipFill>
          <a:blip r:embed="rId2"/>
          <a:stretch>
            <a:fillRect/>
          </a:stretch>
        </p:blipFill>
        <p:spPr>
          <a:xfrm>
            <a:off x="890905" y="2109470"/>
            <a:ext cx="6401435" cy="1365250"/>
          </a:xfrm>
          <a:prstGeom prst="rect">
            <a:avLst/>
          </a:prstGeom>
        </p:spPr>
      </p:pic>
      <p:sp>
        <p:nvSpPr>
          <p:cNvPr id="3" name="Text Box 2"/>
          <p:cNvSpPr txBox="1"/>
          <p:nvPr/>
        </p:nvSpPr>
        <p:spPr>
          <a:xfrm>
            <a:off x="215265" y="3878580"/>
            <a:ext cx="11569065" cy="46037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Mật độ phổ công suất chéo chuẩn hóa thông qua phép biến đổi Fourier nghịch đảo:</a:t>
            </a:r>
            <a:endParaRPr lang="en-US" sz="2400"/>
          </a:p>
        </p:txBody>
      </p:sp>
      <p:pic>
        <p:nvPicPr>
          <p:cNvPr id="4" name="Picture 3" descr="833_4"/>
          <p:cNvPicPr>
            <a:picLocks noChangeAspect="1"/>
          </p:cNvPicPr>
          <p:nvPr/>
        </p:nvPicPr>
        <p:blipFill>
          <a:blip r:embed="rId3"/>
          <a:stretch>
            <a:fillRect/>
          </a:stretch>
        </p:blipFill>
        <p:spPr>
          <a:xfrm>
            <a:off x="890905" y="4584065"/>
            <a:ext cx="8537575" cy="601980"/>
          </a:xfrm>
          <a:prstGeom prst="rect">
            <a:avLst/>
          </a:prstGeom>
        </p:spPr>
      </p:pic>
      <p:sp>
        <p:nvSpPr>
          <p:cNvPr id="2" name="Text Box 1"/>
          <p:cNvSpPr txBox="1"/>
          <p:nvPr/>
        </p:nvSpPr>
        <p:spPr>
          <a:xfrm>
            <a:off x="1666875" y="255270"/>
            <a:ext cx="9065260" cy="583565"/>
          </a:xfrm>
          <a:prstGeom prst="rect">
            <a:avLst/>
          </a:prstGeom>
          <a:noFill/>
        </p:spPr>
        <p:txBody>
          <a:bodyPr wrap="square" rtlCol="0">
            <a:spAutoFit/>
          </a:bodyPr>
          <a:lstStyle/>
          <a:p>
            <a:pPr algn="ctr"/>
            <a:r>
              <a:rPr lang="en-US" sz="3200"/>
              <a:t>8.3.3 Tự động sắp xếp cho chuỗi hình ảnh</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586105" y="2459990"/>
            <a:ext cx="11019790" cy="1938020"/>
          </a:xfrm>
          <a:prstGeom prst="rect">
            <a:avLst/>
          </a:prstGeom>
          <a:noFill/>
          <a:ln w="9525">
            <a:noFill/>
          </a:ln>
        </p:spPr>
        <p:txBody>
          <a:bodyPr wrap="square">
            <a:spAutoFit/>
          </a:bodyPr>
          <a:lstStyle/>
          <a:p>
            <a:pPr marL="0" indent="151765"/>
            <a:r>
              <a:rPr lang="en-US" sz="2400">
                <a:latin typeface="Arial" panose="020B0604020202020204" pitchFamily="34" charset="0"/>
                <a:ea typeface="SimSun" panose="02010600030101010101" pitchFamily="2" charset="-122"/>
              </a:rPr>
              <a:t>Thuật toán sắp xếp tự động dựa vào </a:t>
            </a:r>
            <a:r>
              <a:rPr lang="en-US" sz="2400">
                <a:ea typeface="SimSun" panose="02010600030101010101" pitchFamily="2" charset="-122"/>
                <a:sym typeface="+mn-ea"/>
              </a:rPr>
              <a:t>phương pháp tương quan pha như sau</a:t>
            </a:r>
            <a:r>
              <a:rPr lang="en-US" sz="2400">
                <a:latin typeface="Arial" panose="020B0604020202020204" pitchFamily="34" charset="0"/>
                <a:ea typeface="SimSun" panose="02010600030101010101" pitchFamily="2" charset="-122"/>
              </a:rPr>
              <a:t>:</a:t>
            </a:r>
          </a:p>
          <a:p>
            <a:pPr marL="0" indent="151765"/>
            <a:endParaRPr lang="en-US" sz="2400"/>
          </a:p>
          <a:p>
            <a:pPr marL="0" indent="0"/>
            <a:r>
              <a:rPr lang="en-US" sz="2400">
                <a:ea typeface="SimSun" panose="02010600030101010101" pitchFamily="2" charset="-122"/>
                <a:sym typeface="+mn-ea"/>
              </a:rPr>
              <a:t>(1) Xác định hình ảnh đầu và đuôi và hình ảnh liền kề.</a:t>
            </a:r>
            <a:endParaRPr lang="en-US" sz="2400">
              <a:ea typeface="SimSun" panose="02010600030101010101" pitchFamily="2" charset="-122"/>
            </a:endParaRPr>
          </a:p>
          <a:p>
            <a:pPr marL="0" indent="0"/>
            <a:endParaRPr lang="en-US" sz="2400">
              <a:ea typeface="SimSun" panose="02010600030101010101" pitchFamily="2" charset="-122"/>
              <a:sym typeface="+mn-ea"/>
            </a:endParaRPr>
          </a:p>
          <a:p>
            <a:pPr marL="0" indent="0"/>
            <a:r>
              <a:rPr lang="en-US" sz="2400">
                <a:ea typeface="SimSun" panose="02010600030101010101" pitchFamily="2" charset="-122"/>
                <a:sym typeface="+mn-ea"/>
              </a:rPr>
              <a:t>(2) Xác định mối quan hệ giữa vị trí bên trái và bên phải của hai hình kề nhau.</a:t>
            </a:r>
            <a:endParaRPr lang="en-US" sz="2400"/>
          </a:p>
        </p:txBody>
      </p:sp>
      <p:sp>
        <p:nvSpPr>
          <p:cNvPr id="2" name="Text Box 1"/>
          <p:cNvSpPr txBox="1"/>
          <p:nvPr/>
        </p:nvSpPr>
        <p:spPr>
          <a:xfrm>
            <a:off x="1666875" y="255270"/>
            <a:ext cx="9065260" cy="583565"/>
          </a:xfrm>
          <a:prstGeom prst="rect">
            <a:avLst/>
          </a:prstGeom>
          <a:noFill/>
        </p:spPr>
        <p:txBody>
          <a:bodyPr wrap="square" rtlCol="0">
            <a:spAutoFit/>
          </a:bodyPr>
          <a:lstStyle/>
          <a:p>
            <a:pPr algn="ctr"/>
            <a:r>
              <a:rPr lang="en-US" sz="3200"/>
              <a:t>8.3.3 Tự động sắp xếp cho chuỗi hình ảnh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666875" y="255270"/>
            <a:ext cx="9065260" cy="583565"/>
          </a:xfrm>
          <a:prstGeom prst="rect">
            <a:avLst/>
          </a:prstGeom>
          <a:noFill/>
        </p:spPr>
        <p:txBody>
          <a:bodyPr wrap="square" rtlCol="0">
            <a:spAutoFit/>
          </a:bodyPr>
          <a:lstStyle/>
          <a:p>
            <a:pPr algn="ctr"/>
            <a:r>
              <a:rPr lang="en-US" sz="3200"/>
              <a:t>8.3.3 Tự động sắp xếp cho chuỗi hình ảnh</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932" y="1576553"/>
            <a:ext cx="3964523" cy="416209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2764" y="1584208"/>
            <a:ext cx="3299636" cy="41544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2709" y="1576553"/>
            <a:ext cx="3917682" cy="416209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666875" y="255270"/>
            <a:ext cx="9065260" cy="583565"/>
          </a:xfrm>
          <a:prstGeom prst="rect">
            <a:avLst/>
          </a:prstGeom>
          <a:noFill/>
        </p:spPr>
        <p:txBody>
          <a:bodyPr wrap="square" rtlCol="0">
            <a:spAutoFit/>
          </a:bodyPr>
          <a:lstStyle/>
          <a:p>
            <a:pPr algn="ctr"/>
            <a:r>
              <a:rPr lang="en-US" sz="3200"/>
              <a:t>8.3.3 Tự động sắp xếp cho chuỗi hình ảnh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0305" y="1837042"/>
            <a:ext cx="10058400" cy="361522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1200150" y="260985"/>
            <a:ext cx="9791700" cy="583565"/>
          </a:xfrm>
          <a:prstGeom prst="rect">
            <a:avLst/>
          </a:prstGeom>
          <a:noFill/>
        </p:spPr>
        <p:txBody>
          <a:bodyPr wrap="square" rtlCol="0">
            <a:spAutoFit/>
          </a:bodyPr>
          <a:lstStyle/>
          <a:p>
            <a:r>
              <a:rPr lang="en-US" sz="3200"/>
              <a:t>8.3.4 Đăng ký điểm Harris bằng thuật toán RANSAC</a:t>
            </a:r>
          </a:p>
        </p:txBody>
      </p:sp>
      <p:sp>
        <p:nvSpPr>
          <p:cNvPr id="102" name="Text Box 101"/>
          <p:cNvSpPr txBox="1"/>
          <p:nvPr/>
        </p:nvSpPr>
        <p:spPr>
          <a:xfrm>
            <a:off x="852170" y="1906270"/>
            <a:ext cx="10487025" cy="3046095"/>
          </a:xfrm>
          <a:prstGeom prst="rect">
            <a:avLst/>
          </a:prstGeom>
          <a:noFill/>
          <a:ln w="9525">
            <a:noFill/>
          </a:ln>
        </p:spPr>
        <p:txBody>
          <a:bodyPr wrap="square">
            <a:spAutoFit/>
          </a:bodyPr>
          <a:lstStyle/>
          <a:p>
            <a:pPr marL="0" indent="0" algn="just"/>
            <a:r>
              <a:rPr lang="en-US" sz="2400">
                <a:ea typeface="SimSun" panose="02010600030101010101" pitchFamily="2" charset="-122"/>
              </a:rPr>
              <a:t>Đồng thuận mẫu ngẫu nhiên (RANSAC) là một loại phương pháp đối sánh dựa trên các đặc trưng.</a:t>
            </a:r>
          </a:p>
          <a:p>
            <a:pPr marL="0" indent="0" algn="just"/>
            <a:endParaRPr lang="en-US" sz="2400">
              <a:ea typeface="SimSun" panose="02010600030101010101" pitchFamily="2" charset="-122"/>
            </a:endParaRPr>
          </a:p>
          <a:p>
            <a:pPr marL="0" indent="0" algn="just"/>
            <a:r>
              <a:rPr lang="en-US" sz="2400">
                <a:ea typeface="SimSun" panose="02010600030101010101" pitchFamily="2" charset="-122"/>
              </a:rPr>
              <a:t>Thuật toán RANSAC được sử dụng để loại bỏ các cặp đối sánh giả.</a:t>
            </a:r>
          </a:p>
          <a:p>
            <a:pPr marL="0" indent="0" algn="just"/>
            <a:endParaRPr lang="en-US" sz="2400">
              <a:ea typeface="SimSun" panose="02010600030101010101" pitchFamily="2" charset="-122"/>
            </a:endParaRPr>
          </a:p>
          <a:p>
            <a:pPr marL="0" indent="0" algn="just"/>
            <a:r>
              <a:rPr lang="en-US" sz="2400">
                <a:ea typeface="SimSun" panose="02010600030101010101" pitchFamily="2" charset="-122"/>
              </a:rPr>
              <a:t>RANSAC là một loại thuật toán lặp để ước tính các tham số mô hình toán học. Ý tưởng chính là tính toán các thông số để làm cho phần lớn các mẫu (điểm đặc trưng) có thể thiết lập mô hình toán học.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1200150" y="260985"/>
            <a:ext cx="9791700" cy="583565"/>
          </a:xfrm>
          <a:prstGeom prst="rect">
            <a:avLst/>
          </a:prstGeom>
          <a:noFill/>
        </p:spPr>
        <p:txBody>
          <a:bodyPr wrap="square" rtlCol="0">
            <a:spAutoFit/>
          </a:bodyPr>
          <a:lstStyle/>
          <a:p>
            <a:r>
              <a:rPr lang="en-US" sz="3200"/>
              <a:t>8.3.4 Đăng ký điểm Harris bằng thuật toán RANSAC</a:t>
            </a:r>
          </a:p>
        </p:txBody>
      </p:sp>
      <p:sp>
        <p:nvSpPr>
          <p:cNvPr id="102" name="Text Box 101"/>
          <p:cNvSpPr txBox="1"/>
          <p:nvPr/>
        </p:nvSpPr>
        <p:spPr>
          <a:xfrm>
            <a:off x="732790" y="1475740"/>
            <a:ext cx="10487025" cy="4246245"/>
          </a:xfrm>
          <a:prstGeom prst="rect">
            <a:avLst/>
          </a:prstGeom>
          <a:noFill/>
          <a:ln w="9525">
            <a:noFill/>
          </a:ln>
        </p:spPr>
        <p:txBody>
          <a:bodyPr wrap="square">
            <a:spAutoFit/>
          </a:bodyPr>
          <a:lstStyle/>
          <a:p>
            <a:pPr marL="0" indent="0" algn="just"/>
            <a:r>
              <a:rPr lang="en-US" sz="1800">
                <a:latin typeface="Arial" panose="020B0604020202020204" pitchFamily="34" charset="0"/>
                <a:ea typeface="SimSun" panose="02010600030101010101" pitchFamily="2" charset="-122"/>
              </a:rPr>
              <a:t>Các ý tưởng cơ bản của RANSAC như sau:</a:t>
            </a:r>
            <a:endParaRPr lang="en-US" sz="1800">
              <a:latin typeface="Calibri" panose="020F0502020204030204" charset="0"/>
              <a:ea typeface="SimSun" panose="02010600030101010101" pitchFamily="2" charset="-122"/>
            </a:endParaRPr>
          </a:p>
          <a:p>
            <a:pPr marL="0" indent="0" algn="just"/>
            <a:r>
              <a:rPr lang="en-US" sz="1800">
                <a:latin typeface="Calibri" panose="020F0502020204030204" charset="0"/>
                <a:ea typeface="SimSun" panose="02010600030101010101" pitchFamily="2" charset="-122"/>
              </a:rPr>
              <a:t> </a:t>
            </a:r>
            <a:endParaRPr lang="en-US" sz="1800">
              <a:latin typeface="Arial" panose="020B0604020202020204" pitchFamily="34" charset="0"/>
              <a:ea typeface="SimSun" panose="02010600030101010101" pitchFamily="2" charset="-122"/>
            </a:endParaRPr>
          </a:p>
          <a:p>
            <a:pPr marL="0" indent="0" algn="just"/>
            <a:r>
              <a:rPr lang="en-US" sz="1800">
                <a:latin typeface="Arial" panose="020B0604020202020204" pitchFamily="34" charset="0"/>
                <a:ea typeface="SimSun" panose="02010600030101010101" pitchFamily="2" charset="-122"/>
              </a:rPr>
              <a:t>Hãy xem xét một mô hình yêu cầu một bộ lấy mẫu tối thiểu với </a:t>
            </a:r>
            <a:r>
              <a:rPr lang="en-US" sz="1800" i="1">
                <a:latin typeface="Arial" panose="020B0604020202020204" pitchFamily="34" charset="0"/>
                <a:ea typeface="SimSun" panose="02010600030101010101" pitchFamily="2" charset="-122"/>
              </a:rPr>
              <a:t>n</a:t>
            </a:r>
            <a:r>
              <a:rPr lang="en-US" sz="1800">
                <a:latin typeface="Arial" panose="020B0604020202020204" pitchFamily="34" charset="0"/>
                <a:ea typeface="SimSun" panose="02010600030101010101" pitchFamily="2" charset="-122"/>
              </a:rPr>
              <a:t> mẫu (</a:t>
            </a:r>
            <a:r>
              <a:rPr lang="en-US" sz="1800" i="1">
                <a:latin typeface="Arial" panose="020B0604020202020204" pitchFamily="34" charset="0"/>
                <a:ea typeface="SimSun" panose="02010600030101010101" pitchFamily="2" charset="-122"/>
              </a:rPr>
              <a:t>n</a:t>
            </a:r>
            <a:r>
              <a:rPr lang="en-US" sz="1800">
                <a:latin typeface="Arial" panose="020B0604020202020204" pitchFamily="34" charset="0"/>
                <a:ea typeface="SimSun" panose="02010600030101010101" pitchFamily="2" charset="-122"/>
              </a:rPr>
              <a:t> là số lượng mẫu tối thiểu cần thiết để khởi tạo các thông số mô hình) và một bộ mẫu </a:t>
            </a:r>
            <a:r>
              <a:rPr lang="en-US" sz="1800" i="1">
                <a:latin typeface="Arial" panose="020B0604020202020204" pitchFamily="34" charset="0"/>
                <a:ea typeface="SimSun" panose="02010600030101010101" pitchFamily="2" charset="-122"/>
              </a:rPr>
              <a:t>P,</a:t>
            </a:r>
            <a:r>
              <a:rPr lang="en-US" sz="1800">
                <a:latin typeface="Arial" panose="020B0604020202020204" pitchFamily="34" charset="0"/>
                <a:ea typeface="SimSun" panose="02010600030101010101" pitchFamily="2" charset="-122"/>
              </a:rPr>
              <a:t> số mẫu của tập P # (P)&gt; n. Tập hợp con </a:t>
            </a:r>
            <a:r>
              <a:rPr lang="en-US" sz="1800" i="1">
                <a:latin typeface="Arial" panose="020B0604020202020204" pitchFamily="34" charset="0"/>
                <a:ea typeface="SimSun" panose="02010600030101010101" pitchFamily="2" charset="-122"/>
              </a:rPr>
              <a:t>S</a:t>
            </a:r>
            <a:r>
              <a:rPr lang="en-US" sz="1800">
                <a:latin typeface="Arial" panose="020B0604020202020204" pitchFamily="34" charset="0"/>
                <a:ea typeface="SimSun" panose="02010600030101010101" pitchFamily="2" charset="-122"/>
              </a:rPr>
              <a:t> với </a:t>
            </a:r>
            <a:r>
              <a:rPr lang="en-US" sz="1800" i="1">
                <a:latin typeface="Arial" panose="020B0604020202020204" pitchFamily="34" charset="0"/>
                <a:ea typeface="SimSun" panose="02010600030101010101" pitchFamily="2" charset="-122"/>
              </a:rPr>
              <a:t>n</a:t>
            </a:r>
            <a:r>
              <a:rPr lang="en-US" sz="1800">
                <a:latin typeface="Arial" panose="020B0604020202020204" pitchFamily="34" charset="0"/>
                <a:ea typeface="SimSun" panose="02010600030101010101" pitchFamily="2" charset="-122"/>
              </a:rPr>
              <a:t> mẫu được trích xuất ngẫu nhiên từ </a:t>
            </a:r>
            <a:r>
              <a:rPr lang="en-US" sz="1800" i="1">
                <a:latin typeface="Arial" panose="020B0604020202020204" pitchFamily="34" charset="0"/>
                <a:ea typeface="SimSun" panose="02010600030101010101" pitchFamily="2" charset="-122"/>
              </a:rPr>
              <a:t>P</a:t>
            </a:r>
            <a:r>
              <a:rPr lang="en-US" sz="1800">
                <a:latin typeface="Arial" panose="020B0604020202020204" pitchFamily="34" charset="0"/>
                <a:ea typeface="SimSun" panose="02010600030101010101" pitchFamily="2" charset="-122"/>
              </a:rPr>
              <a:t> được sử dụng để khởi tạo mô hình </a:t>
            </a:r>
            <a:r>
              <a:rPr lang="en-US" sz="1800" i="1">
                <a:latin typeface="Arial" panose="020B0604020202020204" pitchFamily="34" charset="0"/>
                <a:ea typeface="SimSun" panose="02010600030101010101" pitchFamily="2" charset="-122"/>
              </a:rPr>
              <a:t>M:</a:t>
            </a:r>
          </a:p>
          <a:p>
            <a:pPr marL="0" indent="0" algn="just"/>
            <a:endParaRPr lang="en-US" sz="1800">
              <a:latin typeface="Arial" panose="020B0604020202020204" pitchFamily="34" charset="0"/>
              <a:ea typeface="SimSun" panose="02010600030101010101" pitchFamily="2" charset="-122"/>
            </a:endParaRPr>
          </a:p>
          <a:p>
            <a:pPr marL="0" indent="0" algn="just"/>
            <a:r>
              <a:rPr lang="en-US" sz="1800">
                <a:latin typeface="Arial" panose="020B0604020202020204" pitchFamily="34" charset="0"/>
                <a:ea typeface="SimSun" panose="02010600030101010101" pitchFamily="2" charset="-122"/>
              </a:rPr>
              <a:t>Các mẫu trong bộ bổ sung </a:t>
            </a:r>
            <a:r>
              <a:rPr lang="en-US" sz="1800" i="1">
                <a:latin typeface="Arial" panose="020B0604020202020204" pitchFamily="34" charset="0"/>
                <a:ea typeface="SimSun" panose="02010600030101010101" pitchFamily="2" charset="-122"/>
              </a:rPr>
              <a:t>SC = P / S </a:t>
            </a:r>
            <a:r>
              <a:rPr lang="en-US" sz="1800">
                <a:latin typeface="Arial" panose="020B0604020202020204" pitchFamily="34" charset="0"/>
                <a:ea typeface="SimSun" panose="02010600030101010101" pitchFamily="2" charset="-122"/>
              </a:rPr>
              <a:t>có lỗi ít hơn ngưỡng </a:t>
            </a:r>
            <a:r>
              <a:rPr lang="en-US" sz="1800" i="1">
                <a:latin typeface="Arial" panose="020B0604020202020204" pitchFamily="34" charset="0"/>
                <a:ea typeface="SimSun" panose="02010600030101010101" pitchFamily="2" charset="-122"/>
              </a:rPr>
              <a:t>t, </a:t>
            </a:r>
            <a:r>
              <a:rPr lang="en-US" sz="1800">
                <a:latin typeface="Arial" panose="020B0604020202020204" pitchFamily="34" charset="0"/>
                <a:ea typeface="SimSun" panose="02010600030101010101" pitchFamily="2" charset="-122"/>
              </a:rPr>
              <a:t>cùng với tập</a:t>
            </a:r>
            <a:r>
              <a:rPr lang="en-US" sz="1800" i="1">
                <a:latin typeface="Arial" panose="020B0604020202020204" pitchFamily="34" charset="0"/>
                <a:ea typeface="SimSun" panose="02010600030101010101" pitchFamily="2" charset="-122"/>
              </a:rPr>
              <a:t> S </a:t>
            </a:r>
            <a:r>
              <a:rPr lang="en-US" sz="1800">
                <a:latin typeface="Arial" panose="020B0604020202020204" pitchFamily="34" charset="0"/>
                <a:ea typeface="SimSun" panose="02010600030101010101" pitchFamily="2" charset="-122"/>
              </a:rPr>
              <a:t> tạo thành</a:t>
            </a:r>
            <a:r>
              <a:rPr lang="en-US" sz="1800" i="1">
                <a:latin typeface="Arial" panose="020B0604020202020204" pitchFamily="34" charset="0"/>
                <a:ea typeface="SimSun" panose="02010600030101010101" pitchFamily="2" charset="-122"/>
              </a:rPr>
              <a:t> S*.S* </a:t>
            </a:r>
            <a:r>
              <a:rPr lang="en-US" sz="1800">
                <a:latin typeface="Arial" panose="020B0604020202020204" pitchFamily="34" charset="0"/>
                <a:ea typeface="SimSun" panose="02010600030101010101" pitchFamily="2" charset="-122"/>
              </a:rPr>
              <a:t>được coi là bộ nội tại (inliers set) và xây dựng bộ đồng nhất (Consensus Set)</a:t>
            </a:r>
            <a:r>
              <a:rPr lang="en-US" sz="1800" i="1">
                <a:latin typeface="Arial" panose="020B0604020202020204" pitchFamily="34" charset="0"/>
                <a:ea typeface="SimSun" panose="02010600030101010101" pitchFamily="2" charset="-122"/>
              </a:rPr>
              <a:t> </a:t>
            </a:r>
            <a:r>
              <a:rPr lang="en-US" sz="1800">
                <a:latin typeface="Arial" panose="020B0604020202020204" pitchFamily="34" charset="0"/>
                <a:ea typeface="SimSun" panose="02010600030101010101" pitchFamily="2" charset="-122"/>
              </a:rPr>
              <a:t>của S.</a:t>
            </a:r>
          </a:p>
          <a:p>
            <a:pPr marL="0" indent="0" algn="just"/>
            <a:endParaRPr lang="en-US" sz="1800">
              <a:latin typeface="Arial" panose="020B0604020202020204" pitchFamily="34" charset="0"/>
              <a:ea typeface="SimSun" panose="02010600030101010101" pitchFamily="2" charset="-122"/>
            </a:endParaRPr>
          </a:p>
          <a:p>
            <a:pPr marL="0" indent="0" algn="just"/>
            <a:r>
              <a:rPr lang="en-US" sz="1800">
                <a:latin typeface="Arial" panose="020B0604020202020204" pitchFamily="34" charset="0"/>
                <a:ea typeface="SimSun" panose="02010600030101010101" pitchFamily="2" charset="-122"/>
              </a:rPr>
              <a:t>Nếu #( </a:t>
            </a:r>
            <a:r>
              <a:rPr lang="en-US" sz="1800" i="1">
                <a:latin typeface="Arial" panose="020B0604020202020204" pitchFamily="34" charset="0"/>
                <a:ea typeface="SimSun" panose="02010600030101010101" pitchFamily="2" charset="-122"/>
              </a:rPr>
              <a:t>S*</a:t>
            </a:r>
            <a:r>
              <a:rPr lang="en-US" sz="1800">
                <a:latin typeface="MS PGothic" panose="020B0600070205080204" charset="-128"/>
                <a:ea typeface="SimSun" panose="02010600030101010101" pitchFamily="2" charset="-122"/>
              </a:rPr>
              <a:t>)</a:t>
            </a:r>
            <a:r>
              <a:rPr lang="en-US" sz="1800">
                <a:latin typeface="Arial" panose="020B0604020202020204" pitchFamily="34" charset="0"/>
                <a:ea typeface="SimSun" panose="02010600030101010101" pitchFamily="2" charset="-122"/>
              </a:rPr>
              <a:t> </a:t>
            </a:r>
            <a:r>
              <a:rPr lang="en-US" sz="1800">
                <a:latin typeface="MS PGothic" panose="020B0600070205080204" charset="-128"/>
                <a:ea typeface="SimSun" panose="02010600030101010101" pitchFamily="2" charset="-122"/>
              </a:rPr>
              <a:t>∗</a:t>
            </a:r>
            <a:r>
              <a:rPr lang="en-US" sz="1800">
                <a:latin typeface="Arial" panose="020B0604020202020204" pitchFamily="34" charset="0"/>
                <a:ea typeface="SimSun" panose="02010600030101010101" pitchFamily="2" charset="-122"/>
              </a:rPr>
              <a:t> </a:t>
            </a:r>
            <a:r>
              <a:rPr lang="en-US" sz="1800" i="1">
                <a:latin typeface="Arial" panose="020B0604020202020204" pitchFamily="34" charset="0"/>
                <a:ea typeface="SimSun" panose="02010600030101010101" pitchFamily="2" charset="-122"/>
              </a:rPr>
              <a:t>N,</a:t>
            </a:r>
            <a:r>
              <a:rPr lang="en-US" sz="1800">
                <a:latin typeface="Arial" panose="020B0604020202020204" pitchFamily="34" charset="0"/>
                <a:ea typeface="SimSun" panose="02010600030101010101" pitchFamily="2" charset="-122"/>
              </a:rPr>
              <a:t> các tham số phù hợp thu được và phương pháp bình phương nhỏ nhất, v.v. được sử dụng để ước tính mô hình mới </a:t>
            </a:r>
            <a:r>
              <a:rPr lang="en-US" sz="1800" i="1">
                <a:latin typeface="Arial" panose="020B0604020202020204" pitchFamily="34" charset="0"/>
                <a:ea typeface="SimSun" panose="02010600030101010101" pitchFamily="2" charset="-122"/>
              </a:rPr>
              <a:t>M*</a:t>
            </a:r>
            <a:r>
              <a:rPr lang="en-US" sz="1800">
                <a:latin typeface="Arial" panose="020B0604020202020204" pitchFamily="34" charset="0"/>
                <a:ea typeface="SimSun" panose="02010600030101010101" pitchFamily="2" charset="-122"/>
              </a:rPr>
              <a:t> trên bộ nội quy </a:t>
            </a:r>
            <a:r>
              <a:rPr lang="en-US" sz="1800" i="1">
                <a:latin typeface="Arial" panose="020B0604020202020204" pitchFamily="34" charset="0"/>
                <a:ea typeface="SimSun" panose="02010600030101010101" pitchFamily="2" charset="-122"/>
              </a:rPr>
              <a:t>S*</a:t>
            </a:r>
            <a:r>
              <a:rPr lang="en-US" sz="1800">
                <a:latin typeface="Arial" panose="020B0604020202020204" pitchFamily="34" charset="0"/>
                <a:ea typeface="SimSun" panose="02010600030101010101" pitchFamily="2" charset="-122"/>
              </a:rPr>
              <a:t> ; hoặc lấy lại mẫu S mới và lặp lại.</a:t>
            </a:r>
            <a:endParaRPr lang="en-US" sz="1800">
              <a:latin typeface="Calibri" panose="020F0502020204030204" charset="0"/>
              <a:ea typeface="SimSun" panose="02010600030101010101" pitchFamily="2" charset="-122"/>
            </a:endParaRPr>
          </a:p>
          <a:p>
            <a:pPr marL="0" indent="0" algn="just"/>
            <a:r>
              <a:rPr lang="en-US" sz="1800">
                <a:latin typeface="Calibri" panose="020F0502020204030204" charset="0"/>
                <a:ea typeface="SimSun" panose="02010600030101010101" pitchFamily="2" charset="-122"/>
              </a:rPr>
              <a:t> </a:t>
            </a:r>
            <a:endParaRPr lang="en-US" sz="1800">
              <a:latin typeface="Arial" panose="020B0604020202020204" pitchFamily="34" charset="0"/>
              <a:ea typeface="SimSun" panose="02010600030101010101" pitchFamily="2" charset="-122"/>
            </a:endParaRPr>
          </a:p>
          <a:p>
            <a:pPr marL="0" indent="0" algn="just"/>
            <a:r>
              <a:rPr lang="en-US" sz="1800">
                <a:latin typeface="Arial" panose="020B0604020202020204" pitchFamily="34" charset="0"/>
                <a:ea typeface="SimSun" panose="02010600030101010101" pitchFamily="2" charset="-122"/>
              </a:rPr>
              <a:t>Sau một số lần lấy mẫu nhất định, nếu không tìm thấy tập hợp nhất quán nào thì thuật toán thất bại, ngược lại, </a:t>
            </a:r>
            <a:r>
              <a:rPr lang="en-US" sz="1800">
                <a:ea typeface="SimSun" panose="02010600030101010101" pitchFamily="2" charset="-122"/>
                <a:sym typeface="+mn-ea"/>
              </a:rPr>
              <a:t>sau khi lấy mẫu</a:t>
            </a:r>
            <a:r>
              <a:rPr lang="en-US" sz="1800">
                <a:latin typeface="Arial" panose="020B0604020202020204" pitchFamily="34" charset="0"/>
                <a:ea typeface="SimSun" panose="02010600030101010101" pitchFamily="2" charset="-122"/>
              </a:rPr>
              <a:t> sẽ thu được bộ đồng nhất thập phân (the maximal consensus set) và thuật toán kết thúc.</a:t>
            </a:r>
            <a:endParaRPr lang="en-US"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516890" y="1536700"/>
            <a:ext cx="11157585" cy="3784600"/>
          </a:xfrm>
          <a:prstGeom prst="rect">
            <a:avLst/>
          </a:prstGeom>
          <a:noFill/>
        </p:spPr>
        <p:txBody>
          <a:bodyPr wrap="square" rtlCol="0">
            <a:spAutoFit/>
          </a:bodyPr>
          <a:lstStyle/>
          <a:p>
            <a:pPr algn="just"/>
            <a:r>
              <a:rPr lang="en-US" sz="2400" smtClean="0"/>
              <a:t>Các bước cơ bản Ghép ảnh:</a:t>
            </a:r>
          </a:p>
          <a:p>
            <a:pPr algn="just"/>
            <a:endParaRPr lang="en-US" sz="2400" smtClean="0"/>
          </a:p>
          <a:p>
            <a:pPr marL="457200" indent="-457200" algn="just">
              <a:buFont typeface="Arial" panose="020B0604020202020204" pitchFamily="34" charset="0"/>
              <a:buChar char="•"/>
            </a:pPr>
            <a:r>
              <a:rPr lang="en-US" sz="2400" smtClean="0"/>
              <a:t>Xử lý hình ảnh(khử nhiễu, trính xuất cạnh …)</a:t>
            </a:r>
          </a:p>
          <a:p>
            <a:pPr marL="457200" indent="-457200" algn="just">
              <a:buFont typeface="Arial" panose="020B0604020202020204" pitchFamily="34" charset="0"/>
              <a:buChar char="•"/>
            </a:pPr>
            <a:endParaRPr lang="en-US" sz="2400" smtClean="0"/>
          </a:p>
          <a:p>
            <a:pPr marL="457200" indent="-457200" algn="just">
              <a:buFont typeface="Arial" panose="020B0604020202020204" pitchFamily="34" charset="0"/>
              <a:buChar char="•"/>
            </a:pPr>
            <a:r>
              <a:rPr lang="en-US" sz="2400" smtClean="0"/>
              <a:t>Đăng ký hình ảnh(Áp dụng các thuật toán xác định mối quan hệ giữa hai hình ảnh).</a:t>
            </a:r>
          </a:p>
          <a:p>
            <a:pPr marL="457200" indent="-457200" algn="just">
              <a:buFont typeface="Arial" panose="020B0604020202020204" pitchFamily="34" charset="0"/>
              <a:buChar char="•"/>
            </a:pPr>
            <a:endParaRPr lang="en-US" sz="2400" smtClean="0"/>
          </a:p>
          <a:p>
            <a:pPr marL="457200" indent="-457200" algn="just">
              <a:buFont typeface="Arial" panose="020B0604020202020204" pitchFamily="34" charset="0"/>
              <a:buChar char="•"/>
            </a:pPr>
            <a:r>
              <a:rPr lang="en-US" sz="2400" smtClean="0"/>
              <a:t>Xây dựng mô hình biến đổi.</a:t>
            </a:r>
          </a:p>
          <a:p>
            <a:pPr marL="457200" indent="-457200" algn="just">
              <a:buFont typeface="Arial" panose="020B0604020202020204" pitchFamily="34" charset="0"/>
              <a:buChar char="•"/>
            </a:pPr>
            <a:endParaRPr lang="en-US" sz="2400" smtClean="0"/>
          </a:p>
          <a:p>
            <a:pPr marL="457200" indent="-457200" algn="just">
              <a:buFont typeface="Arial" panose="020B0604020202020204" pitchFamily="34" charset="0"/>
              <a:buChar char="•"/>
            </a:pPr>
            <a:r>
              <a:rPr lang="en-US" sz="2400" smtClean="0"/>
              <a:t>Biến đổi tọa độ thống nhất.</a:t>
            </a:r>
            <a:endParaRPr 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0" y="1861480"/>
            <a:ext cx="5195723" cy="421699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621" y="2344377"/>
            <a:ext cx="3251200" cy="3251200"/>
          </a:xfrm>
          <a:prstGeom prst="rect">
            <a:avLst/>
          </a:prstGeom>
        </p:spPr>
      </p:pic>
      <p:sp>
        <p:nvSpPr>
          <p:cNvPr id="9" name="Text Box 8"/>
          <p:cNvSpPr txBox="1"/>
          <p:nvPr/>
        </p:nvSpPr>
        <p:spPr>
          <a:xfrm>
            <a:off x="1200150" y="260985"/>
            <a:ext cx="9791700" cy="583565"/>
          </a:xfrm>
          <a:prstGeom prst="rect">
            <a:avLst/>
          </a:prstGeom>
          <a:noFill/>
        </p:spPr>
        <p:txBody>
          <a:bodyPr wrap="square" rtlCol="0">
            <a:spAutoFit/>
          </a:bodyPr>
          <a:lstStyle/>
          <a:p>
            <a:r>
              <a:rPr lang="en-US" sz="3200"/>
              <a:t>8.3.4 Đăng ký điểm Harris bằng thuật toán RANSAC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1" name="Rectangle 4"/>
          <p:cNvSpPr>
            <a:spLocks noChangeArrowheads="1"/>
          </p:cNvSpPr>
          <p:nvPr/>
        </p:nvSpPr>
        <p:spPr bwMode="auto">
          <a:xfrm>
            <a:off x="3325023" y="3137778"/>
            <a:ext cx="55416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ClrTx/>
              <a:buFontTx/>
              <a:buNone/>
            </a:pPr>
            <a:r>
              <a:rPr lang="en-US" altLang="en-US" sz="3200" b="1">
                <a:solidFill>
                  <a:srgbClr val="FF0000"/>
                </a:solidFill>
                <a:sym typeface="+mn-ea"/>
              </a:rPr>
              <a:t>8.4 GHÉP ẢNH TOÀN CẢNH</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26745" y="1721485"/>
            <a:ext cx="10939145" cy="3415030"/>
          </a:xfrm>
          <a:prstGeom prst="rect">
            <a:avLst/>
          </a:prstGeom>
          <a:noFill/>
        </p:spPr>
        <p:txBody>
          <a:bodyPr wrap="square" rtlCol="0" anchor="t">
            <a:spAutoFit/>
          </a:bodyPr>
          <a:lstStyle/>
          <a:p>
            <a:r>
              <a:rPr lang="en-US" sz="2400"/>
              <a:t>Ghép ảnh toàn cảnh nhằm mục đích ghép nối liền mạch trên chuỗi ảnh được chụp từ cùng một cảnh, góc nhìn khác nhau, độ dài tiêu cự khác nhau, từ cùng một trung tâm quang học với một phần chồng lên nhau.</a:t>
            </a:r>
          </a:p>
          <a:p>
            <a:endParaRPr lang="en-US" sz="2400"/>
          </a:p>
          <a:p>
            <a:r>
              <a:rPr lang="en-US" sz="2400"/>
              <a:t>Theo các quan điểm khác nhau, ghép ảnh có thể được chia thành thuật toán dựa trên một góc nhìn và thuật toán dựa trên nhiều góc nhìn. </a:t>
            </a:r>
          </a:p>
          <a:p>
            <a:endParaRPr lang="en-US" sz="2400"/>
          </a:p>
          <a:p>
            <a:r>
              <a:rPr lang="en-US" sz="2400"/>
              <a:t>Phần này giới thiệu thuật toán ghép ảnh dựa trên phép biến đổi phép chiếu ảnh mà không có đối tượng hoạt động.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10540" y="2459990"/>
            <a:ext cx="11170920" cy="1938020"/>
          </a:xfrm>
          <a:prstGeom prst="rect">
            <a:avLst/>
          </a:prstGeom>
          <a:noFill/>
          <a:ln w="9525">
            <a:noFill/>
          </a:ln>
        </p:spPr>
        <p:txBody>
          <a:bodyPr wrap="square">
            <a:spAutoFit/>
          </a:bodyPr>
          <a:lstStyle/>
          <a:p>
            <a:pPr marL="0" indent="0" algn="just"/>
            <a:r>
              <a:rPr lang="en-US" sz="2400">
                <a:latin typeface="Arial" panose="020B0604020202020204" pitchFamily="34" charset="0"/>
                <a:ea typeface="SimSun" panose="02010600030101010101" pitchFamily="2" charset="-122"/>
              </a:rPr>
              <a:t>(1) Định vị hình ảnh</a:t>
            </a:r>
          </a:p>
          <a:p>
            <a:pPr marL="0" indent="0" algn="just"/>
            <a:endParaRPr lang="en-US" sz="2400">
              <a:latin typeface="Arial" panose="020B0604020202020204" pitchFamily="34" charset="0"/>
              <a:ea typeface="SimSun" panose="02010600030101010101" pitchFamily="2" charset="-122"/>
            </a:endParaRPr>
          </a:p>
          <a:p>
            <a:pPr marL="0" indent="0" algn="just"/>
            <a:r>
              <a:rPr lang="en-US" sz="2400">
                <a:latin typeface="Arial" panose="020B0604020202020204" pitchFamily="34" charset="0"/>
                <a:ea typeface="SimSun" panose="02010600030101010101" pitchFamily="2" charset="-122"/>
              </a:rPr>
              <a:t>(2) Khâu hình ảnh</a:t>
            </a:r>
          </a:p>
          <a:p>
            <a:pPr marL="0" indent="0" algn="just"/>
            <a:endParaRPr lang="en-US" sz="2400">
              <a:latin typeface="Arial" panose="020B0604020202020204" pitchFamily="34" charset="0"/>
              <a:ea typeface="SimSun" panose="02010600030101010101" pitchFamily="2" charset="-122"/>
            </a:endParaRPr>
          </a:p>
          <a:p>
            <a:pPr marL="0" indent="0" algn="just"/>
            <a:r>
              <a:rPr lang="en-US" sz="2400">
                <a:ea typeface="SimSun" panose="02010600030101010101" pitchFamily="2" charset="-122"/>
                <a:sym typeface="+mn-ea"/>
              </a:rPr>
              <a:t>(3) Thực hiện phép chiếu hình trụ</a:t>
            </a:r>
            <a:endParaRPr lang="en-US"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4"/>
          <p:cNvPicPr>
            <a:picLocks noChangeAspect="1" noChangeArrowheads="1"/>
          </p:cNvPicPr>
          <p:nvPr/>
        </p:nvPicPr>
        <p:blipFill>
          <a:blip r:embed="rId3"/>
          <a:srcRect/>
          <a:stretch>
            <a:fillRect/>
          </a:stretch>
        </p:blipFill>
        <p:spPr>
          <a:xfrm>
            <a:off x="7915910" y="1463040"/>
            <a:ext cx="4046220" cy="3402330"/>
          </a:xfrm>
          <a:prstGeom prst="rect">
            <a:avLst/>
          </a:prstGeom>
          <a:noFill/>
        </p:spPr>
      </p:pic>
      <p:sp>
        <p:nvSpPr>
          <p:cNvPr id="4" name="Text Box 3"/>
          <p:cNvSpPr txBox="1"/>
          <p:nvPr/>
        </p:nvSpPr>
        <p:spPr>
          <a:xfrm>
            <a:off x="415290" y="1463040"/>
            <a:ext cx="7138670" cy="1938020"/>
          </a:xfrm>
          <a:prstGeom prst="rect">
            <a:avLst/>
          </a:prstGeom>
          <a:noFill/>
        </p:spPr>
        <p:txBody>
          <a:bodyPr wrap="square" rtlCol="0" anchor="t">
            <a:spAutoFit/>
          </a:bodyPr>
          <a:lstStyle/>
          <a:p>
            <a:pPr algn="just"/>
            <a:r>
              <a:rPr lang="en-US" sz="2000"/>
              <a:t>Giả sử rằng:</a:t>
            </a:r>
          </a:p>
          <a:p>
            <a:pPr marL="342900" indent="-342900" algn="just">
              <a:buFont typeface="Arial" panose="020B0604020202020204" pitchFamily="34" charset="0"/>
              <a:buChar char="•"/>
            </a:pPr>
            <a:r>
              <a:rPr lang="en-US" sz="2000"/>
              <a:t>W và H lần lượt là chiều dài và chiều rộng của ảnh   .</a:t>
            </a:r>
          </a:p>
          <a:p>
            <a:pPr marL="342900" indent="-342900" algn="just">
              <a:buFont typeface="Arial" panose="020B0604020202020204" pitchFamily="34" charset="0"/>
              <a:buChar char="•"/>
            </a:pPr>
            <a:r>
              <a:rPr lang="en-US" sz="2000"/>
              <a:t>f là bán kính của hình trụ.</a:t>
            </a:r>
          </a:p>
          <a:p>
            <a:pPr marL="342900" indent="-342900" algn="just">
              <a:buFont typeface="Arial" panose="020B0604020202020204" pitchFamily="34" charset="0"/>
              <a:buChar char="•"/>
            </a:pPr>
            <a:r>
              <a:rPr lang="en-US" sz="2000"/>
              <a:t>P có tọa độ là (x-W/2, y-H/2, f). Q có tọa độ là (             ); P và Q nằm trên cùng một đường thẳng, thỏa mãn phương trình tham số:</a:t>
            </a:r>
          </a:p>
        </p:txBody>
      </p:sp>
      <p:graphicFrame>
        <p:nvGraphicFramePr>
          <p:cNvPr id="6" name="Object 5">
            <a:hlinkClick r:id="" action="ppaction://ole?verb=0"/>
          </p:cNvPr>
          <p:cNvGraphicFramePr>
            <a:graphicFrameLocks noChangeAspect="1"/>
          </p:cNvGraphicFramePr>
          <p:nvPr/>
        </p:nvGraphicFramePr>
        <p:xfrm>
          <a:off x="6562725" y="1816100"/>
          <a:ext cx="206375" cy="267970"/>
        </p:xfrm>
        <a:graphic>
          <a:graphicData uri="http://schemas.openxmlformats.org/presentationml/2006/ole">
            <mc:AlternateContent xmlns:mc="http://schemas.openxmlformats.org/markup-compatibility/2006">
              <mc:Choice xmlns:v="urn:schemas-microsoft-com:vml" Requires="v">
                <p:oleObj spid="_x0000_s1090" r:id="rId4" imgW="127000" imgH="165100" progId="Equation.KSEE3">
                  <p:embed/>
                </p:oleObj>
              </mc:Choice>
              <mc:Fallback>
                <p:oleObj r:id="rId4" imgW="127000" imgH="165100" progId="Equation.KSEE3">
                  <p:embed/>
                  <p:pic>
                    <p:nvPicPr>
                      <p:cNvPr id="0" name="Picture 1026"/>
                      <p:cNvPicPr/>
                      <p:nvPr/>
                    </p:nvPicPr>
                    <p:blipFill>
                      <a:blip r:embed="rId5"/>
                      <a:stretch>
                        <a:fillRect/>
                      </a:stretch>
                    </p:blipFill>
                    <p:spPr>
                      <a:xfrm>
                        <a:off x="6562725" y="1816100"/>
                        <a:ext cx="206375" cy="267970"/>
                      </a:xfrm>
                      <a:prstGeom prst="rect">
                        <a:avLst/>
                      </a:prstGeom>
                    </p:spPr>
                  </p:pic>
                </p:oleObj>
              </mc:Fallback>
            </mc:AlternateContent>
          </a:graphicData>
        </a:graphic>
      </p:graphicFrame>
      <p:graphicFrame>
        <p:nvGraphicFramePr>
          <p:cNvPr id="7" name="Object 6">
            <a:hlinkClick r:id="" action="ppaction://ole?verb=0"/>
          </p:cNvPr>
          <p:cNvGraphicFramePr>
            <a:graphicFrameLocks noChangeAspect="1"/>
          </p:cNvGraphicFramePr>
          <p:nvPr/>
        </p:nvGraphicFramePr>
        <p:xfrm>
          <a:off x="6097270" y="2406015"/>
          <a:ext cx="885190" cy="363220"/>
        </p:xfrm>
        <a:graphic>
          <a:graphicData uri="http://schemas.openxmlformats.org/presentationml/2006/ole">
            <mc:AlternateContent xmlns:mc="http://schemas.openxmlformats.org/markup-compatibility/2006">
              <mc:Choice xmlns:v="urn:schemas-microsoft-com:vml" Requires="v">
                <p:oleObj spid="_x0000_s1091" r:id="rId6" imgW="495300" imgH="203200" progId="Equation.KSEE3">
                  <p:embed/>
                </p:oleObj>
              </mc:Choice>
              <mc:Fallback>
                <p:oleObj r:id="rId6" imgW="495300" imgH="203200" progId="Equation.KSEE3">
                  <p:embed/>
                  <p:pic>
                    <p:nvPicPr>
                      <p:cNvPr id="0" name="Picture 1027"/>
                      <p:cNvPicPr/>
                      <p:nvPr/>
                    </p:nvPicPr>
                    <p:blipFill>
                      <a:blip r:embed="rId7"/>
                      <a:stretch>
                        <a:fillRect/>
                      </a:stretch>
                    </p:blipFill>
                    <p:spPr>
                      <a:xfrm>
                        <a:off x="6097270" y="2406015"/>
                        <a:ext cx="885190" cy="363220"/>
                      </a:xfrm>
                      <a:prstGeom prst="rect">
                        <a:avLst/>
                      </a:prstGeom>
                    </p:spPr>
                  </p:pic>
                </p:oleObj>
              </mc:Fallback>
            </mc:AlternateContent>
          </a:graphicData>
        </a:graphic>
      </p:graphicFrame>
      <p:pic>
        <p:nvPicPr>
          <p:cNvPr id="8" name="Picture 7" descr="84_(1)"/>
          <p:cNvPicPr>
            <a:picLocks noChangeAspect="1"/>
          </p:cNvPicPr>
          <p:nvPr/>
        </p:nvPicPr>
        <p:blipFill>
          <a:blip r:embed="rId8"/>
          <a:stretch>
            <a:fillRect/>
          </a:stretch>
        </p:blipFill>
        <p:spPr>
          <a:xfrm>
            <a:off x="1040765" y="3401060"/>
            <a:ext cx="2321560" cy="1371600"/>
          </a:xfrm>
          <a:prstGeom prst="rect">
            <a:avLst/>
          </a:prstGeom>
        </p:spPr>
      </p:pic>
      <p:sp>
        <p:nvSpPr>
          <p:cNvPr id="100" name="Text Box 99"/>
          <p:cNvSpPr txBox="1"/>
          <p:nvPr/>
        </p:nvSpPr>
        <p:spPr>
          <a:xfrm>
            <a:off x="415290" y="4865370"/>
            <a:ext cx="7139305" cy="398780"/>
          </a:xfrm>
          <a:prstGeom prst="rect">
            <a:avLst/>
          </a:prstGeom>
          <a:noFill/>
          <a:ln w="9525">
            <a:noFill/>
          </a:ln>
        </p:spPr>
        <p:txBody>
          <a:bodyPr wrap="square">
            <a:spAutoFit/>
          </a:bodyPr>
          <a:lstStyle/>
          <a:p>
            <a:pPr marL="0" indent="0"/>
            <a:r>
              <a:rPr lang="en-US" sz="2000">
                <a:latin typeface="Arial" panose="020B0604020202020204" pitchFamily="34" charset="0"/>
                <a:ea typeface="SimSun" panose="02010600030101010101" pitchFamily="2" charset="-122"/>
              </a:rPr>
              <a:t> </a:t>
            </a:r>
            <a:r>
              <a:rPr lang="en-US" sz="2000" i="1">
                <a:latin typeface="Arial" panose="020B0604020202020204" pitchFamily="34" charset="0"/>
                <a:ea typeface="SimSun" panose="02010600030101010101" pitchFamily="2" charset="-122"/>
              </a:rPr>
              <a:t>t</a:t>
            </a:r>
            <a:r>
              <a:rPr lang="en-US" sz="2000">
                <a:latin typeface="Arial" panose="020B0604020202020204" pitchFamily="34" charset="0"/>
                <a:ea typeface="SimSun" panose="02010600030101010101" pitchFamily="2" charset="-122"/>
              </a:rPr>
              <a:t> là tham số, với phương trình bề mặt hình trụ:</a:t>
            </a:r>
            <a:endParaRPr lang="en-US" sz="2000"/>
          </a:p>
        </p:txBody>
      </p:sp>
      <p:graphicFrame>
        <p:nvGraphicFramePr>
          <p:cNvPr id="9" name="Object 8">
            <a:hlinkClick r:id="" action="ppaction://ole?verb=0"/>
          </p:cNvPr>
          <p:cNvGraphicFramePr>
            <a:graphicFrameLocks noChangeAspect="1"/>
          </p:cNvGraphicFramePr>
          <p:nvPr/>
        </p:nvGraphicFramePr>
        <p:xfrm>
          <a:off x="5803265" y="4772660"/>
          <a:ext cx="1593215" cy="694690"/>
        </p:xfrm>
        <a:graphic>
          <a:graphicData uri="http://schemas.openxmlformats.org/presentationml/2006/ole">
            <mc:AlternateContent xmlns:mc="http://schemas.openxmlformats.org/markup-compatibility/2006">
              <mc:Choice xmlns:v="urn:schemas-microsoft-com:vml" Requires="v">
                <p:oleObj spid="_x0000_s1092" r:id="rId9" imgW="495300" imgH="215900" progId="Equation.KSEE3">
                  <p:embed/>
                </p:oleObj>
              </mc:Choice>
              <mc:Fallback>
                <p:oleObj r:id="rId9" imgW="495300" imgH="215900" progId="Equation.KSEE3">
                  <p:embed/>
                  <p:pic>
                    <p:nvPicPr>
                      <p:cNvPr id="0" name="Picture 1028"/>
                      <p:cNvPicPr/>
                      <p:nvPr/>
                    </p:nvPicPr>
                    <p:blipFill>
                      <a:blip r:embed="rId10"/>
                      <a:stretch>
                        <a:fillRect/>
                      </a:stretch>
                    </p:blipFill>
                    <p:spPr>
                      <a:xfrm>
                        <a:off x="5803265" y="4772660"/>
                        <a:ext cx="1593215" cy="694690"/>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6560" y="2017395"/>
            <a:ext cx="7018655" cy="460375"/>
          </a:xfrm>
          <a:prstGeom prst="rect">
            <a:avLst/>
          </a:prstGeom>
          <a:noFill/>
        </p:spPr>
        <p:txBody>
          <a:bodyPr wrap="square" rtlCol="0" anchor="t">
            <a:spAutoFit/>
          </a:bodyPr>
          <a:lstStyle/>
          <a:p>
            <a:r>
              <a:rPr lang="en-US" sz="2400"/>
              <a:t>Chuyển đổi toạ độ Q thành hai chiều:</a:t>
            </a:r>
          </a:p>
        </p:txBody>
      </p:sp>
      <p:pic>
        <p:nvPicPr>
          <p:cNvPr id="3" name="Picture 2" descr="84_(2)"/>
          <p:cNvPicPr>
            <a:picLocks noChangeAspect="1"/>
          </p:cNvPicPr>
          <p:nvPr/>
        </p:nvPicPr>
        <p:blipFill>
          <a:blip r:embed="rId2"/>
          <a:stretch>
            <a:fillRect/>
          </a:stretch>
        </p:blipFill>
        <p:spPr>
          <a:xfrm>
            <a:off x="3234690" y="2854325"/>
            <a:ext cx="5723255" cy="1149350"/>
          </a:xfrm>
          <a:prstGeom prst="rect">
            <a:avLst/>
          </a:prstGeom>
        </p:spPr>
      </p:pic>
      <p:sp>
        <p:nvSpPr>
          <p:cNvPr id="100" name="Text Box 99"/>
          <p:cNvSpPr txBox="1"/>
          <p:nvPr/>
        </p:nvSpPr>
        <p:spPr>
          <a:xfrm>
            <a:off x="416560" y="4618990"/>
            <a:ext cx="11358880" cy="829945"/>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Sau khi chiếu ảnh xuống mặt phẳng trụ ta thu được các ảnh của cùng một hệ trục tọa độ.</a:t>
            </a:r>
            <a:endParaRPr lang="en-US"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335915" y="1536700"/>
            <a:ext cx="11520805" cy="3784600"/>
          </a:xfrm>
          <a:prstGeom prst="rect">
            <a:avLst/>
          </a:prstGeom>
          <a:noFill/>
          <a:ln w="9525">
            <a:noFill/>
          </a:ln>
        </p:spPr>
        <p:txBody>
          <a:bodyPr wrap="square">
            <a:spAutoFit/>
          </a:bodyPr>
          <a:lstStyle/>
          <a:p>
            <a:pPr marL="0" indent="0"/>
            <a:r>
              <a:rPr lang="en-US" sz="2400">
                <a:latin typeface="Arial" panose="020B0604020202020204" pitchFamily="34" charset="0"/>
                <a:ea typeface="SimSun" panose="02010600030101010101" pitchFamily="2" charset="-122"/>
              </a:rPr>
              <a:t>Ứng dụng phương pháp IBR để ghép ảnh toàn cảnh video:</a:t>
            </a:r>
          </a:p>
          <a:p>
            <a:pPr marL="0" indent="0"/>
            <a:endParaRPr lang="en-US" sz="2400">
              <a:latin typeface="Calibri" panose="020F0502020204030204" charset="0"/>
              <a:ea typeface="SimSun" panose="02010600030101010101" pitchFamily="2" charset="-122"/>
            </a:endParaRPr>
          </a:p>
          <a:p>
            <a:pPr marL="0" indent="0"/>
            <a:r>
              <a:rPr lang="en-US" sz="2400">
                <a:latin typeface="Arial" panose="020B0604020202020204" pitchFamily="34" charset="0"/>
                <a:ea typeface="SimSun" panose="02010600030101010101" pitchFamily="2" charset="-122"/>
              </a:rPr>
              <a:t>(1) Trích xuất các khung hình chính của video và sử dụng hình ảnh để thể hiện thông tin trong video.</a:t>
            </a:r>
          </a:p>
          <a:p>
            <a:pPr marL="0" indent="0"/>
            <a:endParaRPr lang="en-US" sz="2400">
              <a:latin typeface="Arial" panose="020B0604020202020204" pitchFamily="34" charset="0"/>
              <a:ea typeface="SimSun" panose="02010600030101010101" pitchFamily="2" charset="-122"/>
            </a:endParaRPr>
          </a:p>
          <a:p>
            <a:pPr marL="0" indent="0"/>
            <a:r>
              <a:rPr lang="en-US" sz="2400">
                <a:latin typeface="Arial" panose="020B0604020202020204" pitchFamily="34" charset="0"/>
                <a:ea typeface="SimSun" panose="02010600030101010101" pitchFamily="2" charset="-122"/>
              </a:rPr>
              <a:t>(2) Tìm ra vùng chồng chéo của hình ảnh.</a:t>
            </a:r>
          </a:p>
          <a:p>
            <a:pPr marL="0" indent="0"/>
            <a:endParaRPr lang="en-US" sz="2400">
              <a:latin typeface="Arial" panose="020B0604020202020204" pitchFamily="34" charset="0"/>
              <a:ea typeface="SimSun" panose="02010600030101010101" pitchFamily="2" charset="-122"/>
            </a:endParaRPr>
          </a:p>
          <a:p>
            <a:pPr marL="0" indent="0"/>
            <a:r>
              <a:rPr lang="en-US" sz="2400">
                <a:latin typeface="Arial" panose="020B0604020202020204" pitchFamily="34" charset="0"/>
                <a:ea typeface="SimSun" panose="02010600030101010101" pitchFamily="2" charset="-122"/>
              </a:rPr>
              <a:t>(3) Đăng ký hình ảnh, đối sánh điểm đặc trưng. </a:t>
            </a:r>
          </a:p>
          <a:p>
            <a:pPr marL="0" indent="0"/>
            <a:endParaRPr lang="en-US" sz="2400">
              <a:latin typeface="Arial" panose="020B0604020202020204" pitchFamily="34" charset="0"/>
              <a:ea typeface="SimSun" panose="02010600030101010101" pitchFamily="2" charset="-122"/>
            </a:endParaRPr>
          </a:p>
          <a:p>
            <a:pPr marL="0" indent="0"/>
            <a:r>
              <a:rPr lang="en-US" sz="2400">
                <a:latin typeface="Arial" panose="020B0604020202020204" pitchFamily="34" charset="0"/>
                <a:ea typeface="SimSun" panose="02010600030101010101" pitchFamily="2" charset="-122"/>
              </a:rPr>
              <a:t>(4) Bước cuối cùng là ghép ảnh.</a:t>
            </a:r>
            <a:endParaRPr lang="en-US"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008" y="1699048"/>
            <a:ext cx="3153558" cy="375582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2487" y="1699048"/>
            <a:ext cx="3291086" cy="375582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5494" y="1699048"/>
            <a:ext cx="3315121" cy="37558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7462" y="1875509"/>
            <a:ext cx="10058400" cy="349973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1"/>
          <p:cNvPicPr>
            <a:picLocks noChangeAspect="1"/>
          </p:cNvPicPr>
          <p:nvPr/>
        </p:nvPicPr>
        <p:blipFill>
          <a:blip r:embed="rId3"/>
          <a:stretch>
            <a:fillRect/>
          </a:stretch>
        </p:blipFill>
        <p:spPr>
          <a:xfrm>
            <a:off x="516255" y="1444625"/>
            <a:ext cx="2438400" cy="1828800"/>
          </a:xfrm>
          <a:prstGeom prst="rect">
            <a:avLst/>
          </a:prstGeom>
        </p:spPr>
      </p:pic>
      <p:pic>
        <p:nvPicPr>
          <p:cNvPr id="22" name="Picture 21" descr="a2"/>
          <p:cNvPicPr>
            <a:picLocks noChangeAspect="1"/>
          </p:cNvPicPr>
          <p:nvPr/>
        </p:nvPicPr>
        <p:blipFill>
          <a:blip r:embed="rId4"/>
          <a:stretch>
            <a:fillRect/>
          </a:stretch>
        </p:blipFill>
        <p:spPr>
          <a:xfrm>
            <a:off x="3446780" y="1444625"/>
            <a:ext cx="2438400" cy="1828800"/>
          </a:xfrm>
          <a:prstGeom prst="rect">
            <a:avLst/>
          </a:prstGeom>
        </p:spPr>
      </p:pic>
      <p:pic>
        <p:nvPicPr>
          <p:cNvPr id="23" name="Picture 22" descr="a3"/>
          <p:cNvPicPr>
            <a:picLocks noChangeAspect="1"/>
          </p:cNvPicPr>
          <p:nvPr/>
        </p:nvPicPr>
        <p:blipFill>
          <a:blip r:embed="rId5"/>
          <a:stretch>
            <a:fillRect/>
          </a:stretch>
        </p:blipFill>
        <p:spPr>
          <a:xfrm>
            <a:off x="6367780" y="1444625"/>
            <a:ext cx="2438400" cy="1828800"/>
          </a:xfrm>
          <a:prstGeom prst="rect">
            <a:avLst/>
          </a:prstGeom>
        </p:spPr>
      </p:pic>
      <p:pic>
        <p:nvPicPr>
          <p:cNvPr id="24" name="Picture 23" descr="a4"/>
          <p:cNvPicPr>
            <a:picLocks noChangeAspect="1"/>
          </p:cNvPicPr>
          <p:nvPr/>
        </p:nvPicPr>
        <p:blipFill>
          <a:blip r:embed="rId6"/>
          <a:stretch>
            <a:fillRect/>
          </a:stretch>
        </p:blipFill>
        <p:spPr>
          <a:xfrm>
            <a:off x="9288145" y="1444625"/>
            <a:ext cx="2438400" cy="1828800"/>
          </a:xfrm>
          <a:prstGeom prst="rect">
            <a:avLst/>
          </a:prstGeom>
        </p:spPr>
      </p:pic>
      <p:pic>
        <p:nvPicPr>
          <p:cNvPr id="25" name="Picture 24" descr="a5"/>
          <p:cNvPicPr>
            <a:picLocks noChangeAspect="1"/>
          </p:cNvPicPr>
          <p:nvPr/>
        </p:nvPicPr>
        <p:blipFill>
          <a:blip r:embed="rId7"/>
          <a:stretch>
            <a:fillRect/>
          </a:stretch>
        </p:blipFill>
        <p:spPr>
          <a:xfrm>
            <a:off x="516255" y="3924935"/>
            <a:ext cx="2438400" cy="1828800"/>
          </a:xfrm>
          <a:prstGeom prst="rect">
            <a:avLst/>
          </a:prstGeom>
        </p:spPr>
      </p:pic>
      <p:pic>
        <p:nvPicPr>
          <p:cNvPr id="26" name="Picture 25" descr="a6"/>
          <p:cNvPicPr>
            <a:picLocks noChangeAspect="1"/>
          </p:cNvPicPr>
          <p:nvPr/>
        </p:nvPicPr>
        <p:blipFill>
          <a:blip r:embed="rId8"/>
          <a:stretch>
            <a:fillRect/>
          </a:stretch>
        </p:blipFill>
        <p:spPr>
          <a:xfrm>
            <a:off x="3446780" y="3924935"/>
            <a:ext cx="2438400" cy="1828800"/>
          </a:xfrm>
          <a:prstGeom prst="rect">
            <a:avLst/>
          </a:prstGeom>
        </p:spPr>
      </p:pic>
      <p:pic>
        <p:nvPicPr>
          <p:cNvPr id="27" name="Picture 26" descr="a7"/>
          <p:cNvPicPr>
            <a:picLocks noChangeAspect="1"/>
          </p:cNvPicPr>
          <p:nvPr/>
        </p:nvPicPr>
        <p:blipFill>
          <a:blip r:embed="rId9"/>
          <a:stretch>
            <a:fillRect/>
          </a:stretch>
        </p:blipFill>
        <p:spPr>
          <a:xfrm>
            <a:off x="6367780" y="3924935"/>
            <a:ext cx="2438400" cy="1828800"/>
          </a:xfrm>
          <a:prstGeom prst="rect">
            <a:avLst/>
          </a:prstGeom>
        </p:spPr>
      </p:pic>
      <p:pic>
        <p:nvPicPr>
          <p:cNvPr id="28" name="Picture 27" descr="a8"/>
          <p:cNvPicPr>
            <a:picLocks noChangeAspect="1"/>
          </p:cNvPicPr>
          <p:nvPr/>
        </p:nvPicPr>
        <p:blipFill>
          <a:blip r:embed="rId10"/>
          <a:stretch>
            <a:fillRect/>
          </a:stretch>
        </p:blipFill>
        <p:spPr>
          <a:xfrm>
            <a:off x="9288145" y="3924935"/>
            <a:ext cx="2438400" cy="1828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324" y="1455031"/>
            <a:ext cx="7605439" cy="195032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484" y="4078238"/>
            <a:ext cx="8545118" cy="144800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2605532627158_c1f793e85391a5815132bde4d189a8d4"/>
          <p:cNvPicPr>
            <a:picLocks noChangeAspect="1"/>
          </p:cNvPicPr>
          <p:nvPr/>
        </p:nvPicPr>
        <p:blipFill>
          <a:blip r:embed="rId2"/>
          <a:stretch>
            <a:fillRect/>
          </a:stretch>
        </p:blipFill>
        <p:spPr>
          <a:xfrm>
            <a:off x="304800" y="2821305"/>
            <a:ext cx="11582400" cy="12160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
          <p:cNvPicPr>
            <a:picLocks noChangeAspect="1"/>
          </p:cNvPicPr>
          <p:nvPr/>
        </p:nvPicPr>
        <p:blipFill>
          <a:blip r:embed="rId2"/>
          <a:stretch>
            <a:fillRect/>
          </a:stretch>
        </p:blipFill>
        <p:spPr>
          <a:xfrm>
            <a:off x="394335" y="1446530"/>
            <a:ext cx="2620645" cy="1740535"/>
          </a:xfrm>
          <a:prstGeom prst="rect">
            <a:avLst/>
          </a:prstGeom>
        </p:spPr>
      </p:pic>
      <p:pic>
        <p:nvPicPr>
          <p:cNvPr id="3" name="Picture 2" descr="1"/>
          <p:cNvPicPr>
            <a:picLocks noChangeAspect="1"/>
          </p:cNvPicPr>
          <p:nvPr/>
        </p:nvPicPr>
        <p:blipFill>
          <a:blip r:embed="rId3"/>
          <a:stretch>
            <a:fillRect/>
          </a:stretch>
        </p:blipFill>
        <p:spPr>
          <a:xfrm>
            <a:off x="3366135" y="1445895"/>
            <a:ext cx="2619375" cy="1740535"/>
          </a:xfrm>
          <a:prstGeom prst="rect">
            <a:avLst/>
          </a:prstGeom>
        </p:spPr>
      </p:pic>
      <p:pic>
        <p:nvPicPr>
          <p:cNvPr id="4" name="Picture 3" descr="2"/>
          <p:cNvPicPr>
            <a:picLocks noChangeAspect="1"/>
          </p:cNvPicPr>
          <p:nvPr/>
        </p:nvPicPr>
        <p:blipFill>
          <a:blip r:embed="rId4"/>
          <a:stretch>
            <a:fillRect/>
          </a:stretch>
        </p:blipFill>
        <p:spPr>
          <a:xfrm>
            <a:off x="6345555" y="1445260"/>
            <a:ext cx="2621280" cy="1741170"/>
          </a:xfrm>
          <a:prstGeom prst="rect">
            <a:avLst/>
          </a:prstGeom>
        </p:spPr>
      </p:pic>
      <p:pic>
        <p:nvPicPr>
          <p:cNvPr id="5" name="Picture 4" descr="3"/>
          <p:cNvPicPr>
            <a:picLocks noChangeAspect="1"/>
          </p:cNvPicPr>
          <p:nvPr/>
        </p:nvPicPr>
        <p:blipFill>
          <a:blip r:embed="rId5"/>
          <a:stretch>
            <a:fillRect/>
          </a:stretch>
        </p:blipFill>
        <p:spPr>
          <a:xfrm>
            <a:off x="9326880" y="1446530"/>
            <a:ext cx="2620010" cy="1740535"/>
          </a:xfrm>
          <a:prstGeom prst="rect">
            <a:avLst/>
          </a:prstGeom>
        </p:spPr>
      </p:pic>
      <p:pic>
        <p:nvPicPr>
          <p:cNvPr id="7" name="Picture 6" descr="4"/>
          <p:cNvPicPr>
            <a:picLocks noChangeAspect="1"/>
          </p:cNvPicPr>
          <p:nvPr/>
        </p:nvPicPr>
        <p:blipFill>
          <a:blip r:embed="rId6"/>
          <a:stretch>
            <a:fillRect/>
          </a:stretch>
        </p:blipFill>
        <p:spPr>
          <a:xfrm>
            <a:off x="394335" y="3877945"/>
            <a:ext cx="2621280" cy="1741170"/>
          </a:xfrm>
          <a:prstGeom prst="rect">
            <a:avLst/>
          </a:prstGeom>
        </p:spPr>
      </p:pic>
      <p:pic>
        <p:nvPicPr>
          <p:cNvPr id="8" name="Picture 7" descr="5"/>
          <p:cNvPicPr>
            <a:picLocks noChangeAspect="1"/>
          </p:cNvPicPr>
          <p:nvPr/>
        </p:nvPicPr>
        <p:blipFill>
          <a:blip r:embed="rId7"/>
          <a:stretch>
            <a:fillRect/>
          </a:stretch>
        </p:blipFill>
        <p:spPr>
          <a:xfrm>
            <a:off x="3366135" y="3877945"/>
            <a:ext cx="2621915" cy="1741805"/>
          </a:xfrm>
          <a:prstGeom prst="rect">
            <a:avLst/>
          </a:prstGeom>
        </p:spPr>
      </p:pic>
      <p:pic>
        <p:nvPicPr>
          <p:cNvPr id="9" name="Picture 8" descr="6"/>
          <p:cNvPicPr>
            <a:picLocks noChangeAspect="1"/>
          </p:cNvPicPr>
          <p:nvPr/>
        </p:nvPicPr>
        <p:blipFill>
          <a:blip r:embed="rId8"/>
          <a:stretch>
            <a:fillRect/>
          </a:stretch>
        </p:blipFill>
        <p:spPr>
          <a:xfrm>
            <a:off x="6345555" y="3878580"/>
            <a:ext cx="2621280" cy="1741170"/>
          </a:xfrm>
          <a:prstGeom prst="rect">
            <a:avLst/>
          </a:prstGeom>
        </p:spPr>
      </p:pic>
      <p:pic>
        <p:nvPicPr>
          <p:cNvPr id="10" name="Picture 9" descr="7"/>
          <p:cNvPicPr>
            <a:picLocks noChangeAspect="1"/>
          </p:cNvPicPr>
          <p:nvPr/>
        </p:nvPicPr>
        <p:blipFill>
          <a:blip r:embed="rId9"/>
          <a:stretch>
            <a:fillRect/>
          </a:stretch>
        </p:blipFill>
        <p:spPr>
          <a:xfrm>
            <a:off x="9324975" y="3878580"/>
            <a:ext cx="2621915" cy="174180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hghep"/>
          <p:cNvPicPr>
            <a:picLocks noChangeAspect="1"/>
          </p:cNvPicPr>
          <p:nvPr/>
        </p:nvPicPr>
        <p:blipFill>
          <a:blip r:embed="rId2"/>
          <a:stretch>
            <a:fillRect/>
          </a:stretch>
        </p:blipFill>
        <p:spPr>
          <a:xfrm>
            <a:off x="319405" y="2661285"/>
            <a:ext cx="11553190" cy="15360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ClrTx/>
              <a:buFontTx/>
              <a:buNone/>
            </a:pPr>
            <a:fld id="{53EC4995-7E14-4ACF-A952-C9E2ED7C8AE4}" type="datetime1">
              <a:rPr lang="en-US" altLang="en-US" sz="1600" smtClean="0">
                <a:solidFill>
                  <a:schemeClr val="tx2"/>
                </a:solidFill>
                <a:cs typeface="Arial" panose="020B0604020202020204" pitchFamily="34" charset="0"/>
              </a:rPr>
              <a:t>10/7/2021</a:t>
            </a:fld>
            <a:endParaRPr lang="en-US" altLang="en-US" sz="1600">
              <a:solidFill>
                <a:schemeClr val="tx2"/>
              </a:solidFill>
              <a:cs typeface="Arial" panose="020B0604020202020204" pitchFamily="34" charset="0"/>
            </a:endParaRPr>
          </a:p>
        </p:txBody>
      </p:sp>
      <p:sp>
        <p:nvSpPr>
          <p:cNvPr id="3" name="Rectangle 2"/>
          <p:cNvSpPr/>
          <p:nvPr/>
        </p:nvSpPr>
        <p:spPr>
          <a:xfrm>
            <a:off x="4043104" y="2967335"/>
            <a:ext cx="4288675" cy="923330"/>
          </a:xfrm>
          <a:prstGeom prst="rect">
            <a:avLst/>
          </a:prstGeom>
          <a:noFill/>
        </p:spPr>
        <p:txBody>
          <a:bodyPr wrap="none">
            <a:spAutoFit/>
          </a:bodyPr>
          <a:lstStyle/>
          <a:p>
            <a:pPr algn="ctr">
              <a:defRPr/>
            </a:pP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1" name="Rectangle 4"/>
          <p:cNvSpPr>
            <a:spLocks noChangeArrowheads="1"/>
          </p:cNvSpPr>
          <p:nvPr/>
        </p:nvSpPr>
        <p:spPr bwMode="auto">
          <a:xfrm>
            <a:off x="2472218" y="3137778"/>
            <a:ext cx="72472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ClrTx/>
              <a:buFontTx/>
              <a:buNone/>
            </a:pPr>
            <a:r>
              <a:rPr lang="en-US" altLang="en-US" sz="3200" b="1">
                <a:solidFill>
                  <a:srgbClr val="FF0000"/>
                </a:solidFill>
                <a:sym typeface="+mn-ea"/>
              </a:rPr>
              <a:t>8.2 GHÉP ẢNH DỰA TRÊN KHU VỰC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1"/>
          <p:cNvSpPr txBox="1"/>
          <p:nvPr/>
        </p:nvSpPr>
        <p:spPr>
          <a:xfrm>
            <a:off x="603387" y="2090024"/>
            <a:ext cx="10985691" cy="2677656"/>
          </a:xfrm>
          <a:prstGeom prst="rect">
            <a:avLst/>
          </a:prstGeom>
          <a:noFill/>
        </p:spPr>
        <p:txBody>
          <a:bodyPr wrap="square" rtlCol="0">
            <a:spAutoFit/>
          </a:bodyPr>
          <a:lstStyle/>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So sánh giá trị mức xám trong vùng ảnh cần được ghép với ảnh tham chiều có cùng kích thước bằng phương pháp bình phương nhỏ nhất hoặc phương pháp khác. Từ đó suy ra vị trí của vùng chồng chéo và tiến hành ghép ảnh.</a:t>
            </a:r>
          </a:p>
          <a:p>
            <a:endParaRPr lang="en-US" sz="240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Đối với ảnh lớn, lấy giá trị khác nhau giữa các giá trị mức xám của pixel của 2 vùng. Cộng giá trị từng pixel hoặc tính hệ số tương quan của các giá trị thang độ xám pixel. Hệ số tương quan càng lớn, cho biết mức độ khớp của 2 bức ảnh càng cao.</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1" name="Rectangle 4"/>
          <p:cNvSpPr>
            <a:spLocks noChangeArrowheads="1"/>
          </p:cNvSpPr>
          <p:nvPr/>
        </p:nvSpPr>
        <p:spPr bwMode="auto">
          <a:xfrm>
            <a:off x="4513425" y="223763"/>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ü"/>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ClrTx/>
              <a:buFontTx/>
              <a:buNone/>
            </a:pPr>
            <a:r>
              <a:rPr lang="en-US" altLang="en-US" sz="3200" b="1">
                <a:solidFill>
                  <a:schemeClr val="accent4">
                    <a:lumMod val="90000"/>
                    <a:lumOff val="10000"/>
                  </a:schemeClr>
                </a:solidFill>
                <a:sym typeface="+mn-ea"/>
              </a:rPr>
              <a:t>NỘI DUNG</a:t>
            </a:r>
          </a:p>
        </p:txBody>
      </p:sp>
      <p:sp>
        <p:nvSpPr>
          <p:cNvPr id="2" name="TextBox 31"/>
          <p:cNvSpPr txBox="1"/>
          <p:nvPr/>
        </p:nvSpPr>
        <p:spPr>
          <a:xfrm>
            <a:off x="474980" y="1998345"/>
            <a:ext cx="10869295" cy="2861310"/>
          </a:xfrm>
          <a:prstGeom prst="rect">
            <a:avLst/>
          </a:prstGeom>
          <a:noFill/>
        </p:spPr>
        <p:txBody>
          <a:bodyPr wrap="square" rtlCol="0">
            <a:spAutoFit/>
          </a:bodyPr>
          <a:lstStyle/>
          <a:p>
            <a:pPr algn="just"/>
            <a:r>
              <a:rPr lang="en-US" sz="3000"/>
              <a:t>8.2.1 Ghép ảnh dựa trên </a:t>
            </a:r>
            <a:r>
              <a:rPr lang="en-US" sz="3000" smtClean="0"/>
              <a:t>khớp tỷ </a:t>
            </a:r>
            <a:r>
              <a:rPr lang="en-US" sz="3000"/>
              <a:t>lệ</a:t>
            </a:r>
          </a:p>
          <a:p>
            <a:pPr algn="just"/>
            <a:endParaRPr lang="en-US" sz="3000"/>
          </a:p>
          <a:p>
            <a:pPr algn="just"/>
            <a:r>
              <a:rPr lang="en-US" sz="3000">
                <a:sym typeface="+mn-ea"/>
              </a:rPr>
              <a:t>8.2.2 Ghép ảnh dựa trên đặc trưng đường thẳng và mặt phẳng.</a:t>
            </a:r>
          </a:p>
          <a:p>
            <a:pPr algn="just"/>
            <a:endParaRPr lang="en-US" sz="3000">
              <a:sym typeface="+mn-ea"/>
            </a:endParaRPr>
          </a:p>
          <a:p>
            <a:pPr algn="just"/>
            <a:r>
              <a:rPr lang="en-US" sz="3000">
                <a:sym typeface="+mn-ea"/>
              </a:rPr>
              <a:t>8.2.3 Ghép ảnh bằng phương pháp biến đổi FFT</a:t>
            </a:r>
            <a:endParaRPr lang="en-US"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2251710" y="240030"/>
            <a:ext cx="7689215" cy="583565"/>
          </a:xfrm>
          <a:prstGeom prst="rect">
            <a:avLst/>
          </a:prstGeom>
          <a:noFill/>
        </p:spPr>
        <p:txBody>
          <a:bodyPr wrap="square" rtlCol="0">
            <a:spAutoFit/>
          </a:bodyPr>
          <a:lstStyle/>
          <a:p>
            <a:pPr algn="ctr"/>
            <a:r>
              <a:rPr lang="en-US" sz="3200">
                <a:sym typeface="+mn-ea"/>
              </a:rPr>
              <a:t>8.2.1 Ghép ảnh dựa trên </a:t>
            </a:r>
            <a:r>
              <a:rPr lang="en-US" sz="3200" smtClean="0">
                <a:sym typeface="+mn-ea"/>
              </a:rPr>
              <a:t>khớp tỷ </a:t>
            </a:r>
            <a:r>
              <a:rPr lang="en-US" sz="3200">
                <a:sym typeface="+mn-ea"/>
              </a:rPr>
              <a:t>lệ</a:t>
            </a:r>
            <a:endParaRPr lang="en-US" sz="3200"/>
          </a:p>
        </p:txBody>
      </p:sp>
      <p:sp>
        <p:nvSpPr>
          <p:cNvPr id="2" name="Rectangle 1"/>
          <p:cNvSpPr/>
          <p:nvPr/>
        </p:nvSpPr>
        <p:spPr>
          <a:xfrm>
            <a:off x="455140" y="1905822"/>
            <a:ext cx="11280562" cy="3046095"/>
          </a:xfrm>
          <a:prstGeom prst="rect">
            <a:avLst/>
          </a:prstGeom>
        </p:spPr>
        <p:txBody>
          <a:bodyPr wrap="square">
            <a:spAutoFit/>
          </a:bodyPr>
          <a:lstStyle/>
          <a:p>
            <a:pPr algn="just"/>
            <a:r>
              <a:rPr lang="en-US" sz="2400"/>
              <a:t>Các bước Thực hiện</a:t>
            </a:r>
            <a:r>
              <a:rPr lang="en-US" sz="2400" smtClean="0"/>
              <a:t>:</a:t>
            </a:r>
          </a:p>
          <a:p>
            <a:pPr marL="285750" indent="-285750" algn="just">
              <a:buFont typeface="Arial" panose="020B0604020202020204" pitchFamily="34" charset="0"/>
              <a:buChar char="•"/>
            </a:pPr>
            <a:r>
              <a:rPr lang="en-US" sz="2400" smtClean="0"/>
              <a:t>Chia hình mẫu thành 2 phần trong đó bao gồm 1 vùng chồng lấn.</a:t>
            </a:r>
            <a:endParaRPr lang="en-US" sz="2400"/>
          </a:p>
          <a:p>
            <a:pPr marL="285750" indent="-285750" algn="just">
              <a:buFont typeface="Arial" panose="020B0604020202020204" pitchFamily="34" charset="0"/>
              <a:buChar char="•"/>
            </a:pPr>
            <a:r>
              <a:rPr lang="en-US" sz="2400" smtClean="0"/>
              <a:t>Ở hình thứ 1 chọn 1 vùng pixel và tính tỉ lệ pixel tương ứng gọi là a.</a:t>
            </a:r>
          </a:p>
          <a:p>
            <a:pPr marL="285750" indent="-285750" algn="just">
              <a:buFont typeface="Arial" panose="020B0604020202020204" pitchFamily="34" charset="0"/>
              <a:buChar char="•"/>
            </a:pPr>
            <a:r>
              <a:rPr lang="en-US" sz="2400" smtClean="0"/>
              <a:t>Ở hình thứ 2 chọn 1 vùng pixel từ cột đầu tiên có khoảng cách giống như ở hình 1. Sau đó tính tỉ lệ pixel tương ứng gọi là b.</a:t>
            </a:r>
          </a:p>
          <a:p>
            <a:pPr marL="285750" indent="-285750" algn="just">
              <a:buFont typeface="Arial" panose="020B0604020202020204" pitchFamily="34" charset="0"/>
              <a:buChar char="•"/>
            </a:pPr>
            <a:r>
              <a:rPr lang="en-US" sz="2400" smtClean="0"/>
              <a:t>Tính toán sự khác nhau giữa a và b gọi là c.</a:t>
            </a:r>
          </a:p>
          <a:p>
            <a:pPr marL="285750" indent="-285750" algn="just">
              <a:buFont typeface="Arial" panose="020B0604020202020204" pitchFamily="34" charset="0"/>
              <a:buChar char="•"/>
            </a:pPr>
            <a:r>
              <a:rPr lang="en-US" sz="2400" smtClean="0"/>
              <a:t>Tính giá trị khác nhau giữa vùng pixel của 2 ảnh được gọi là Sum từ c. Giá trị Sum càng nhỏ cho thấy ghép ảnh càng chính xác.</a:t>
            </a:r>
            <a:endParaRPr lang="en-US" sz="24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CHIẾN LƯỢC PHÁT TRIỂN KHOA CƠ KHÍ CHẾ TẠO MÁY GIAI ĐOẠN 2010-2015 VÀ ĐỊNH HƯỚNG ĐẾN 2020&amp;quot;&quot;/&gt;&lt;property id=&quot;20307&quot; value=&quot;256&quot;/&gt;&lt;/object&gt;&lt;object type=&quot;3&quot; unique_id=&quot;10005&quot;&gt;&lt;property id=&quot;20148&quot; value=&quot;5&quot;/&gt;&lt;property id=&quot;20300&quot; value=&quot;Slide 3&quot;/&gt;&lt;property id=&quot;20307&quot; value=&quot;292&quot;/&gt;&lt;/object&gt;&lt;object type=&quot;3&quot; unique_id=&quot;10006&quot;&gt;&lt;property id=&quot;20148&quot; value=&quot;5&quot;/&gt;&lt;property id=&quot;20300&quot; value=&quot;Slide 4 - &amp;quot;CƠ SỞ XÂY DỰNG CHIẾN LƯỢC ĐẾN 2015&amp;quot;&quot;/&gt;&lt;property id=&quot;20307&quot; value=&quot;285&quot;/&gt;&lt;/object&gt;&lt;object type=&quot;3&quot; unique_id=&quot;10007&quot;&gt;&lt;property id=&quot;20148&quot; value=&quot;5&quot;/&gt;&lt;property id=&quot;20300&quot; value=&quot;Slide 6 - &amp;quot;HIỆN TRẠNG KHOA CKM ĐẾN 2009&amp;quot;&quot;/&gt;&lt;property id=&quot;20307&quot; value=&quot;393&quot;/&gt;&lt;/object&gt;&lt;object type=&quot;3&quot; unique_id=&quot;10008&quot;&gt;&lt;property id=&quot;20148&quot; value=&quot;5&quot;/&gt;&lt;property id=&quot;20300&quot; value=&quot;Slide 7 - &amp;quot;NGÀNH NGHỀ ĐÀO TẠO CỦA KHOA CKM&amp;quot;&quot;/&gt;&lt;property id=&quot;20307&quot; value=&quot;394&quot;/&gt;&lt;/object&gt;&lt;object type=&quot;3&quot; unique_id=&quot;10009&quot;&gt;&lt;property id=&quot;20148&quot; value=&quot;5&quot;/&gt;&lt;property id=&quot;20300&quot; value=&quot;Slide 8 - &amp;quot;NHỮNG MẶT MẠNH&amp;quot;&quot;/&gt;&lt;property id=&quot;20307&quot; value=&quot;395&quot;/&gt;&lt;/object&gt;&lt;object type=&quot;3&quot; unique_id=&quot;10032&quot;&gt;&lt;property id=&quot;20148&quot; value=&quot;5&quot;/&gt;&lt;property id=&quot;20300&quot; value=&quot;Slide 26 - &amp;quot;KẾT THÚC&amp;quot;&quot;/&gt;&lt;property id=&quot;20307&quot; value=&quot;416&quot;/&gt;&lt;/object&gt;&lt;object type=&quot;3&quot; unique_id=&quot;10250&quot;&gt;&lt;property id=&quot;20148&quot; value=&quot;5&quot;/&gt;&lt;property id=&quot;20300&quot; value=&quot;Slide 2 - &amp;quot;CHÀO MỪNG&amp;quot;&quot;/&gt;&lt;property id=&quot;20307&quot; value=&quot;418&quot;/&gt;&lt;/object&gt;&lt;object type=&quot;3&quot; unique_id=&quot;10347&quot;&gt;&lt;property id=&quot;20148&quot; value=&quot;5&quot;/&gt;&lt;property id=&quot;20300&quot; value=&quot;Slide 9 - &amp;quot;NHỮNG MẶT YẾU&amp;quot;&quot;/&gt;&lt;property id=&quot;20307&quot; value=&quot;419&quot;/&gt;&lt;/object&gt;&lt;object type=&quot;3&quot; unique_id=&quot;10612&quot;&gt;&lt;property id=&quot;20148&quot; value=&quot;5&quot;/&gt;&lt;property id=&quot;20300&quot; value=&quot;Slide 5&quot;/&gt;&lt;property id=&quot;20307&quot; value=&quot;421&quot;/&gt;&lt;/object&gt;&lt;object type=&quot;3&quot; unique_id=&quot;10613&quot;&gt;&lt;property id=&quot;20148&quot; value=&quot;5&quot;/&gt;&lt;property id=&quot;20300&quot; value=&quot;Slide 10 - &amp;quot;TỰ ĐÁNH GIÁ&amp;quot;&quot;/&gt;&lt;property id=&quot;20307&quot; value=&quot;420&quot;/&gt;&lt;/object&gt;&lt;object type=&quot;3&quot; unique_id=&quot;10614&quot;&gt;&lt;property id=&quot;20148&quot; value=&quot;5&quot;/&gt;&lt;property id=&quot;20300&quot; value=&quot;Slide 11&quot;/&gt;&lt;property id=&quot;20307&quot; value=&quot;422&quot;/&gt;&lt;/object&gt;&lt;object type=&quot;3&quot; unique_id=&quot;10615&quot;&gt;&lt;property id=&quot;20148&quot; value=&quot;5&quot;/&gt;&lt;property id=&quot;20300&quot; value=&quot;Slide 12 - &amp;quot;TẦM NHÌN&amp;quot;&quot;/&gt;&lt;property id=&quot;20307&quot; value=&quot;423&quot;/&gt;&lt;/object&gt;&lt;object type=&quot;3&quot; unique_id=&quot;10616&quot;&gt;&lt;property id=&quot;20148&quot; value=&quot;5&quot;/&gt;&lt;property id=&quot;20300&quot; value=&quot;Slide 13 - &amp;quot;SỨ MẠNG&amp;quot;&quot;/&gt;&lt;property id=&quot;20307&quot; value=&quot;424&quot;/&gt;&lt;/object&gt;&lt;object type=&quot;3&quot; unique_id=&quot;10719&quot;&gt;&lt;property id=&quot;20148&quot; value=&quot;5&quot;/&gt;&lt;property id=&quot;20300&quot; value=&quot;Slide 14&quot;/&gt;&lt;property id=&quot;20307&quot; value=&quot;425&quot;/&gt;&lt;/object&gt;&lt;object type=&quot;3&quot; unique_id=&quot;10720&quot;&gt;&lt;property id=&quot;20148&quot; value=&quot;5&quot;/&gt;&lt;property id=&quot;20300&quot; value=&quot;Slide 15 - &amp;quot;CÁC CHỈ TIÊU CHÍNH&amp;quot;&quot;/&gt;&lt;property id=&quot;20307&quot; value=&quot;426&quot;/&gt;&lt;/object&gt;&lt;object type=&quot;3&quot; unique_id=&quot;10901&quot;&gt;&lt;property id=&quot;20148&quot; value=&quot;5&quot;/&gt;&lt;property id=&quot;20300&quot; value=&quot;Slide 16 - &amp;quot;VỀ ĐÀO TẠO&amp;quot;&quot;/&gt;&lt;property id=&quot;20307&quot; value=&quot;427&quot;/&gt;&lt;/object&gt;&lt;object type=&quot;3&quot; unique_id=&quot;10902&quot;&gt;&lt;property id=&quot;20148&quot; value=&quot;5&quot;/&gt;&lt;property id=&quot;20300&quot; value=&quot;Slide 17 - &amp;quot;CÁC CHUYÊN NGÀNH SẼ MỞ ĐẾN NĂM 2015&amp;quot;&quot;/&gt;&lt;property id=&quot;20307&quot; value=&quot;428&quot;/&gt;&lt;/object&gt;&lt;object type=&quot;3&quot; unique_id=&quot;10903&quot;&gt;&lt;property id=&quot;20148&quot; value=&quot;5&quot;/&gt;&lt;property id=&quot;20300&quot; value=&quot;Slide 18 - &amp;quot;VỀ PHÁT TRIỂN CƠ CẤU &amp;amp; NGUỒN NHÂN LỰC&amp;quot;&quot;/&gt;&lt;property id=&quot;20307&quot; value=&quot;429&quot;/&gt;&lt;/object&gt;&lt;object type=&quot;3&quot; unique_id=&quot;10904&quot;&gt;&lt;property id=&quot;20148&quot; value=&quot;5&quot;/&gt;&lt;property id=&quot;20300&quot; value=&quot;Slide 19 - &amp;quot;DỰ KIẾN QUI HOẠCH ĐỘI NGŨ&amp;quot;&quot;/&gt;&lt;property id=&quot;20307&quot; value=&quot;430&quot;/&gt;&lt;/object&gt;&lt;object type=&quot;3&quot; unique_id=&quot;10905&quot;&gt;&lt;property id=&quot;20148&quot; value=&quot;5&quot;/&gt;&lt;property id=&quot;20300&quot; value=&quot;Slide 20 - &amp;quot;VỀ NCKH VÀ PHÁT TRIỂN CÔNG NGHỆ&amp;quot;&quot;/&gt;&lt;property id=&quot;20307&quot; value=&quot;431&quot;/&gt;&lt;/object&gt;&lt;object type=&quot;3&quot; unique_id=&quot;10906&quot;&gt;&lt;property id=&quot;20148&quot; value=&quot;5&quot;/&gt;&lt;property id=&quot;20300&quot; value=&quot;Slide 21 - &amp;quot;VỀ HỢP TÁC QUỐC TẾ &amp;amp; QUAN HỆ DOANH NGHIỆP&amp;quot;&quot;/&gt;&lt;property id=&quot;20307&quot; value=&quot;432&quot;/&gt;&lt;/object&gt;&lt;object type=&quot;3&quot; unique_id=&quot;11027&quot;&gt;&lt;property id=&quot;20148&quot; value=&quot;5&quot;/&gt;&lt;property id=&quot;20300&quot; value=&quot;Slide 23&quot;/&gt;&lt;property id=&quot;20307&quot; value=&quot;433&quot;/&gt;&lt;/object&gt;&lt;object type=&quot;3&quot; unique_id=&quot;11028&quot;&gt;&lt;property id=&quot;20148&quot; value=&quot;5&quot;/&gt;&lt;property id=&quot;20300&quot; value=&quot;Slide 24 - &amp;quot;KẾT LUẬN&amp;quot;&quot;/&gt;&lt;property id=&quot;20307&quot; value=&quot;434&quot;/&gt;&lt;/object&gt;&lt;object type=&quot;3&quot; unique_id=&quot;11029&quot;&gt;&lt;property id=&quot;20148&quot; value=&quot;5&quot;/&gt;&lt;property id=&quot;20300&quot; value=&quot;Slide 25 - &amp;quot;CHÚC MỪNG &amp;amp; TẠM BIỆT&amp;quot;&quot;/&gt;&lt;property id=&quot;20307&quot; value=&quot;435&quot;/&gt;&lt;/object&gt;&lt;object type=&quot;3&quot; unique_id=&quot;11057&quot;&gt;&lt;property id=&quot;20148&quot; value=&quot;5&quot;/&gt;&lt;property id=&quot;20300&quot; value=&quot;Slide 22 - &amp;quot;PHÒNG THÍ NGHIỆM &amp;amp; KINH PHÍ DỰ KIẾN&amp;quot;&quot;/&gt;&lt;property id=&quot;20307&quot; value=&quot;436&quot;/&gt;&lt;/object&gt;&lt;/object&gt;&lt;/object&gt;&lt;/database&gt;"/>
  <p:tag name="SECTOMILLISECCONVERTED" val="1"/>
</p:tagLst>
</file>

<file path=ppt/theme/theme1.xml><?xml version="1.0" encoding="utf-8"?>
<a:theme xmlns:a="http://schemas.openxmlformats.org/drawingml/2006/main" name="cdb2004193l">
  <a:themeElements>
    <a:clrScheme name="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cdb2004193l</Template>
  <TotalTime>2</TotalTime>
  <Words>1589</Words>
  <Application>Microsoft Office PowerPoint</Application>
  <PresentationFormat>Widescreen</PresentationFormat>
  <Paragraphs>148</Paragraphs>
  <Slides>53</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1" baseType="lpstr">
      <vt:lpstr>MS PGothic</vt:lpstr>
      <vt:lpstr>SimSun</vt:lpstr>
      <vt:lpstr>Arial</vt:lpstr>
      <vt:lpstr>Calibri</vt:lpstr>
      <vt:lpstr>Times New Roman</vt:lpstr>
      <vt:lpstr>Wingdings</vt:lpstr>
      <vt:lpstr>cdb2004193l</vt:lpstr>
      <vt:lpstr>Equation.KSEE3</vt:lpstr>
      <vt:lpstr>GHÉP ẢNH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Privat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Phuong</dc:creator>
  <cp:lastModifiedBy>Bao-Quoc Pham</cp:lastModifiedBy>
  <cp:revision>1898</cp:revision>
  <cp:lastPrinted>2013-10-31T05:55:00Z</cp:lastPrinted>
  <dcterms:created xsi:type="dcterms:W3CDTF">2008-06-22T13:35:00Z</dcterms:created>
  <dcterms:modified xsi:type="dcterms:W3CDTF">2021-07-10T13:29:47Z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1033-11.2.0.8668</vt:lpwstr>
  </property>
</Properties>
</file>